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768" r:id="rId8"/>
  </p:sldMasterIdLst>
  <p:notesMasterIdLst>
    <p:notesMasterId r:id="rId54"/>
  </p:notesMasterIdLst>
  <p:sldIdLst>
    <p:sldId id="497" r:id="rId9"/>
    <p:sldId id="500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5" r:id="rId23"/>
    <p:sldId id="466" r:id="rId24"/>
    <p:sldId id="467" r:id="rId25"/>
    <p:sldId id="468" r:id="rId26"/>
    <p:sldId id="469" r:id="rId27"/>
    <p:sldId id="470" r:id="rId28"/>
    <p:sldId id="471" r:id="rId29"/>
    <p:sldId id="496" r:id="rId30"/>
    <p:sldId id="472" r:id="rId31"/>
    <p:sldId id="473" r:id="rId32"/>
    <p:sldId id="474" r:id="rId33"/>
    <p:sldId id="499" r:id="rId34"/>
    <p:sldId id="501" r:id="rId35"/>
    <p:sldId id="478" r:id="rId36"/>
    <p:sldId id="479" r:id="rId37"/>
    <p:sldId id="494" r:id="rId38"/>
    <p:sldId id="480" r:id="rId39"/>
    <p:sldId id="495" r:id="rId40"/>
    <p:sldId id="481" r:id="rId41"/>
    <p:sldId id="482" r:id="rId42"/>
    <p:sldId id="492" r:id="rId43"/>
    <p:sldId id="483" r:id="rId44"/>
    <p:sldId id="505" r:id="rId45"/>
    <p:sldId id="502" r:id="rId46"/>
    <p:sldId id="485" r:id="rId47"/>
    <p:sldId id="506" r:id="rId48"/>
    <p:sldId id="504" r:id="rId49"/>
    <p:sldId id="488" r:id="rId50"/>
    <p:sldId id="489" r:id="rId51"/>
    <p:sldId id="490" r:id="rId52"/>
    <p:sldId id="498" r:id="rId53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1A239-9F59-0D49-859B-CC899B81FD51}" v="3" dt="2021-04-26T05:42:35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63"/>
  </p:normalViewPr>
  <p:slideViewPr>
    <p:cSldViewPr>
      <p:cViewPr varScale="1">
        <p:scale>
          <a:sx n="108" d="100"/>
          <a:sy n="108" d="100"/>
        </p:scale>
        <p:origin x="232" y="384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microsoft.com/office/2016/11/relationships/changesInfo" Target="changesInfos/changesInfo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A602BAC4-975F-2C4A-BC52-D07BC8A80FBF}"/>
    <pc:docChg chg="undo custSel mod addSld delSld modSld sldOrd modMainMaster modNotesMaster">
      <pc:chgData name="Van Eyken Koen" userId="435f31d3-9fa3-41eb-a6e7-7dcb3a5dcb26" providerId="ADAL" clId="{A602BAC4-975F-2C4A-BC52-D07BC8A80FBF}" dt="2020-06-12T09:09:23.987" v="1369" actId="14100"/>
      <pc:docMkLst>
        <pc:docMk/>
      </pc:docMkLst>
      <pc:sldChg chg="del">
        <pc:chgData name="Van Eyken Koen" userId="435f31d3-9fa3-41eb-a6e7-7dcb3a5dcb26" providerId="ADAL" clId="{A602BAC4-975F-2C4A-BC52-D07BC8A80FBF}" dt="2020-06-11T10:00:41.773" v="5" actId="2696"/>
        <pc:sldMkLst>
          <pc:docMk/>
          <pc:sldMk cId="0" sldId="256"/>
        </pc:sldMkLst>
      </pc:sldChg>
      <pc:sldChg chg="del">
        <pc:chgData name="Van Eyken Koen" userId="435f31d3-9fa3-41eb-a6e7-7dcb3a5dcb26" providerId="ADAL" clId="{A602BAC4-975F-2C4A-BC52-D07BC8A80FBF}" dt="2020-06-11T10:01:12.093" v="24" actId="2696"/>
        <pc:sldMkLst>
          <pc:docMk/>
          <pc:sldMk cId="0" sldId="427"/>
        </pc:sldMkLst>
      </pc:sldChg>
      <pc:sldChg chg="addSp delSp modSp modNotes">
        <pc:chgData name="Van Eyken Koen" userId="435f31d3-9fa3-41eb-a6e7-7dcb3a5dcb26" providerId="ADAL" clId="{A602BAC4-975F-2C4A-BC52-D07BC8A80FBF}" dt="2020-06-12T09:09:23.987" v="1369" actId="14100"/>
        <pc:sldMkLst>
          <pc:docMk/>
          <pc:sldMk cId="2813534608" sldId="452"/>
        </pc:sldMkLst>
        <pc:spChg chg="mod">
          <ac:chgData name="Van Eyken Koen" userId="435f31d3-9fa3-41eb-a6e7-7dcb3a5dcb26" providerId="ADAL" clId="{A602BAC4-975F-2C4A-BC52-D07BC8A80FBF}" dt="2020-06-11T10:00:26.754" v="0"/>
          <ac:spMkLst>
            <pc:docMk/>
            <pc:sldMk cId="2813534608" sldId="452"/>
            <ac:spMk id="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813534608" sldId="452"/>
            <ac:spMk id="149505" creationId="{00000000-0000-0000-0000-000000000000}"/>
          </ac:spMkLst>
        </pc:spChg>
        <pc:spChg chg="del">
          <ac:chgData name="Van Eyken Koen" userId="435f31d3-9fa3-41eb-a6e7-7dcb3a5dcb26" providerId="ADAL" clId="{A602BAC4-975F-2C4A-BC52-D07BC8A80FBF}" dt="2020-06-11T10:01:30.692" v="26" actId="12084"/>
          <ac:spMkLst>
            <pc:docMk/>
            <pc:sldMk cId="2813534608" sldId="452"/>
            <ac:spMk id="149506" creationId="{00000000-0000-0000-0000-000000000000}"/>
          </ac:spMkLst>
        </pc:spChg>
        <pc:graphicFrameChg chg="add mod">
          <ac:chgData name="Van Eyken Koen" userId="435f31d3-9fa3-41eb-a6e7-7dcb3a5dcb26" providerId="ADAL" clId="{A602BAC4-975F-2C4A-BC52-D07BC8A80FBF}" dt="2020-06-12T06:55:20.349" v="759"/>
          <ac:graphicFrameMkLst>
            <pc:docMk/>
            <pc:sldMk cId="2813534608" sldId="452"/>
            <ac:graphicFrameMk id="3" creationId="{95FC523B-069E-9B4B-B3DD-C8104FC0A8BC}"/>
          </ac:graphicFrameMkLst>
        </pc:graphicFrameChg>
        <pc:picChg chg="mod">
          <ac:chgData name="Van Eyken Koen" userId="435f31d3-9fa3-41eb-a6e7-7dcb3a5dcb26" providerId="ADAL" clId="{A602BAC4-975F-2C4A-BC52-D07BC8A80FBF}" dt="2020-06-12T09:09:23.987" v="1369" actId="14100"/>
          <ac:picMkLst>
            <pc:docMk/>
            <pc:sldMk cId="2813534608" sldId="452"/>
            <ac:picMk id="149507" creationId="{00000000-0000-0000-0000-000000000000}"/>
          </ac:picMkLst>
        </pc:picChg>
      </pc:sldChg>
      <pc:sldChg chg="modSp modNotes">
        <pc:chgData name="Van Eyken Koen" userId="435f31d3-9fa3-41eb-a6e7-7dcb3a5dcb26" providerId="ADAL" clId="{A602BAC4-975F-2C4A-BC52-D07BC8A80FBF}" dt="2020-06-12T06:55:34.151" v="761" actId="1076"/>
        <pc:sldMkLst>
          <pc:docMk/>
          <pc:sldMk cId="1125587998" sldId="453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125587998" sldId="453"/>
            <ac:spMk id="15052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125587998" sldId="453"/>
            <ac:spMk id="15053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125587998" sldId="453"/>
            <ac:spMk id="150531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34.151" v="761" actId="1076"/>
          <ac:picMkLst>
            <pc:docMk/>
            <pc:sldMk cId="1125587998" sldId="453"/>
            <ac:picMk id="1026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6:55:44.035" v="763" actId="14100"/>
        <pc:sldMkLst>
          <pc:docMk/>
          <pc:sldMk cId="4031264170" sldId="454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31264170" sldId="454"/>
            <ac:spMk id="151553" creationId="{00000000-0000-0000-0000-000000000000}"/>
          </ac:spMkLst>
        </pc:spChg>
        <pc:spChg chg="del">
          <ac:chgData name="Van Eyken Koen" userId="435f31d3-9fa3-41eb-a6e7-7dcb3a5dcb26" providerId="ADAL" clId="{A602BAC4-975F-2C4A-BC52-D07BC8A80FBF}" dt="2020-06-11T10:02:04.791" v="31" actId="12084"/>
          <ac:spMkLst>
            <pc:docMk/>
            <pc:sldMk cId="4031264170" sldId="454"/>
            <ac:spMk id="15155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31264170" sldId="454"/>
            <ac:spMk id="151555" creationId="{00000000-0000-0000-0000-000000000000}"/>
          </ac:spMkLst>
        </pc:spChg>
        <pc:graphicFrameChg chg="add mod">
          <ac:chgData name="Van Eyken Koen" userId="435f31d3-9fa3-41eb-a6e7-7dcb3a5dcb26" providerId="ADAL" clId="{A602BAC4-975F-2C4A-BC52-D07BC8A80FBF}" dt="2020-06-12T06:55:44.035" v="763" actId="14100"/>
          <ac:graphicFrameMkLst>
            <pc:docMk/>
            <pc:sldMk cId="4031264170" sldId="454"/>
            <ac:graphicFrameMk id="2" creationId="{B3919D03-2892-DD40-88CE-588ACB424666}"/>
          </ac:graphicFrameMkLst>
        </pc:graphicFrameChg>
      </pc:sldChg>
      <pc:sldChg chg="addSp delSp modSp modNotes">
        <pc:chgData name="Van Eyken Koen" userId="435f31d3-9fa3-41eb-a6e7-7dcb3a5dcb26" providerId="ADAL" clId="{A602BAC4-975F-2C4A-BC52-D07BC8A80FBF}" dt="2020-06-12T06:55:58.012" v="765" actId="14100"/>
        <pc:sldMkLst>
          <pc:docMk/>
          <pc:sldMk cId="1430646868" sldId="455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430646868" sldId="455"/>
            <ac:spMk id="152577" creationId="{00000000-0000-0000-0000-000000000000}"/>
          </ac:spMkLst>
        </pc:spChg>
        <pc:spChg chg="add del">
          <ac:chgData name="Van Eyken Koen" userId="435f31d3-9fa3-41eb-a6e7-7dcb3a5dcb26" providerId="ADAL" clId="{A602BAC4-975F-2C4A-BC52-D07BC8A80FBF}" dt="2020-06-11T10:07:43.375" v="114" actId="12084"/>
          <ac:spMkLst>
            <pc:docMk/>
            <pc:sldMk cId="1430646868" sldId="455"/>
            <ac:spMk id="15257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430646868" sldId="455"/>
            <ac:spMk id="152579" creationId="{00000000-0000-0000-0000-000000000000}"/>
          </ac:spMkLst>
        </pc:spChg>
        <pc:graphicFrameChg chg="add del mod">
          <ac:chgData name="Van Eyken Koen" userId="435f31d3-9fa3-41eb-a6e7-7dcb3a5dcb26" providerId="ADAL" clId="{A602BAC4-975F-2C4A-BC52-D07BC8A80FBF}" dt="2020-06-11T10:06:21.269" v="106" actId="12084"/>
          <ac:graphicFrameMkLst>
            <pc:docMk/>
            <pc:sldMk cId="1430646868" sldId="455"/>
            <ac:graphicFrameMk id="2" creationId="{6B531056-AE82-9848-AA3E-891DFE7136FC}"/>
          </ac:graphicFrameMkLst>
        </pc:graphicFrameChg>
        <pc:graphicFrameChg chg="add del mod">
          <ac:chgData name="Van Eyken Koen" userId="435f31d3-9fa3-41eb-a6e7-7dcb3a5dcb26" providerId="ADAL" clId="{A602BAC4-975F-2C4A-BC52-D07BC8A80FBF}" dt="2020-06-11T10:07:39.462" v="113" actId="12084"/>
          <ac:graphicFrameMkLst>
            <pc:docMk/>
            <pc:sldMk cId="1430646868" sldId="455"/>
            <ac:graphicFrameMk id="3" creationId="{F3965466-2082-DD4B-8254-579036E5D775}"/>
          </ac:graphicFrameMkLst>
        </pc:graphicFrameChg>
        <pc:graphicFrameChg chg="add mod">
          <ac:chgData name="Van Eyken Koen" userId="435f31d3-9fa3-41eb-a6e7-7dcb3a5dcb26" providerId="ADAL" clId="{A602BAC4-975F-2C4A-BC52-D07BC8A80FBF}" dt="2020-06-12T06:55:58.012" v="765" actId="14100"/>
          <ac:graphicFrameMkLst>
            <pc:docMk/>
            <pc:sldMk cId="1430646868" sldId="455"/>
            <ac:graphicFrameMk id="4" creationId="{D9F2E260-90AF-3F4A-BA87-0B27B21B16E2}"/>
          </ac:graphicFrameMkLst>
        </pc:graphicFrameChg>
      </pc:sldChg>
      <pc:sldChg chg="addSp delSp modSp modNotes">
        <pc:chgData name="Van Eyken Koen" userId="435f31d3-9fa3-41eb-a6e7-7dcb3a5dcb26" providerId="ADAL" clId="{A602BAC4-975F-2C4A-BC52-D07BC8A80FBF}" dt="2020-06-12T06:55:20.349" v="759"/>
        <pc:sldMkLst>
          <pc:docMk/>
          <pc:sldMk cId="670212823" sldId="456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670212823" sldId="456"/>
            <ac:spMk id="153601" creationId="{00000000-0000-0000-0000-000000000000}"/>
          </ac:spMkLst>
        </pc:spChg>
        <pc:spChg chg="del">
          <ac:chgData name="Van Eyken Koen" userId="435f31d3-9fa3-41eb-a6e7-7dcb3a5dcb26" providerId="ADAL" clId="{A602BAC4-975F-2C4A-BC52-D07BC8A80FBF}" dt="2020-06-11T10:08:08.029" v="121" actId="12084"/>
          <ac:spMkLst>
            <pc:docMk/>
            <pc:sldMk cId="670212823" sldId="456"/>
            <ac:spMk id="15360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670212823" sldId="456"/>
            <ac:spMk id="153603" creationId="{00000000-0000-0000-0000-000000000000}"/>
          </ac:spMkLst>
        </pc:spChg>
        <pc:graphicFrameChg chg="add mod">
          <ac:chgData name="Van Eyken Koen" userId="435f31d3-9fa3-41eb-a6e7-7dcb3a5dcb26" providerId="ADAL" clId="{A602BAC4-975F-2C4A-BC52-D07BC8A80FBF}" dt="2020-06-12T06:55:20.349" v="759"/>
          <ac:graphicFrameMkLst>
            <pc:docMk/>
            <pc:sldMk cId="670212823" sldId="456"/>
            <ac:graphicFrameMk id="2" creationId="{A57D012F-539B-704E-BA08-23969F134445}"/>
          </ac:graphicFrameMkLst>
        </pc:graphicFrame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670212823" sldId="456"/>
            <ac:picMk id="2050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6:56:09.329" v="767" actId="14100"/>
        <pc:sldMkLst>
          <pc:docMk/>
          <pc:sldMk cId="3129142124" sldId="457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1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1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1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1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2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2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2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2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3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3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4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154625" creationId="{00000000-0000-0000-0000-000000000000}"/>
          </ac:spMkLst>
        </pc:spChg>
        <pc:spChg chg="add del mod">
          <ac:chgData name="Van Eyken Koen" userId="435f31d3-9fa3-41eb-a6e7-7dcb3a5dcb26" providerId="ADAL" clId="{A602BAC4-975F-2C4A-BC52-D07BC8A80FBF}" dt="2020-06-12T06:56:09.329" v="767" actId="14100"/>
          <ac:spMkLst>
            <pc:docMk/>
            <pc:sldMk cId="3129142124" sldId="457"/>
            <ac:spMk id="15462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129142124" sldId="457"/>
            <ac:spMk id="154627" creationId="{00000000-0000-0000-0000-000000000000}"/>
          </ac:spMkLst>
        </pc:spChg>
        <pc:grpChg chg="add mod">
          <ac:chgData name="Van Eyken Koen" userId="435f31d3-9fa3-41eb-a6e7-7dcb3a5dcb26" providerId="ADAL" clId="{A602BAC4-975F-2C4A-BC52-D07BC8A80FBF}" dt="2020-06-12T06:55:20.349" v="759"/>
          <ac:grpSpMkLst>
            <pc:docMk/>
            <pc:sldMk cId="3129142124" sldId="457"/>
            <ac:grpSpMk id="8" creationId="{4A470878-2D14-CD49-831A-033BBDAFC3A5}"/>
          </ac:grpSpMkLst>
        </pc:grpChg>
        <pc:graphicFrameChg chg="add del mod">
          <ac:chgData name="Van Eyken Koen" userId="435f31d3-9fa3-41eb-a6e7-7dcb3a5dcb26" providerId="ADAL" clId="{A602BAC4-975F-2C4A-BC52-D07BC8A80FBF}" dt="2020-06-11T10:09:17.326" v="138" actId="12084"/>
          <ac:graphicFrameMkLst>
            <pc:docMk/>
            <pc:sldMk cId="3129142124" sldId="457"/>
            <ac:graphicFrameMk id="4" creationId="{7B7BDE9F-34FE-C041-A925-7264107973E4}"/>
          </ac:graphicFrameMkLst>
        </pc:graphicFrameChg>
        <pc:graphicFrameChg chg="add del mod">
          <ac:chgData name="Van Eyken Koen" userId="435f31d3-9fa3-41eb-a6e7-7dcb3a5dcb26" providerId="ADAL" clId="{A602BAC4-975F-2C4A-BC52-D07BC8A80FBF}" dt="2020-06-11T10:09:30.336" v="140" actId="12084"/>
          <ac:graphicFrameMkLst>
            <pc:docMk/>
            <pc:sldMk cId="3129142124" sldId="457"/>
            <ac:graphicFrameMk id="6" creationId="{75824F3F-7757-D341-A6F2-712BCA037CC3}"/>
          </ac:graphicFrameMkLst>
        </pc:graphicFrame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3129142124" sldId="457"/>
            <ac:cxnSpMk id="5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3129142124" sldId="457"/>
            <ac:cxnSpMk id="11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3129142124" sldId="457"/>
            <ac:cxnSpMk id="15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3129142124" sldId="457"/>
            <ac:cxnSpMk id="16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3129142124" sldId="457"/>
            <ac:cxnSpMk id="20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3129142124" sldId="457"/>
            <ac:cxnSpMk id="26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3129142124" sldId="457"/>
            <ac:cxnSpMk id="27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3129142124" sldId="457"/>
            <ac:cxnSpMk id="28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3129142124" sldId="457"/>
            <ac:cxnSpMk id="32" creationId="{00000000-0000-0000-0000-000000000000}"/>
          </ac:cxnSpMkLst>
        </pc:cxnChg>
      </pc:sldChg>
      <pc:sldChg chg="addSp delSp modSp modNotes">
        <pc:chgData name="Van Eyken Koen" userId="435f31d3-9fa3-41eb-a6e7-7dcb3a5dcb26" providerId="ADAL" clId="{A602BAC4-975F-2C4A-BC52-D07BC8A80FBF}" dt="2020-06-12T09:09:08.544" v="1366" actId="692"/>
        <pc:sldMkLst>
          <pc:docMk/>
          <pc:sldMk cId="1408659787" sldId="458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408659787" sldId="458"/>
            <ac:spMk id="155649" creationId="{00000000-0000-0000-0000-000000000000}"/>
          </ac:spMkLst>
        </pc:spChg>
        <pc:spChg chg="del">
          <ac:chgData name="Van Eyken Koen" userId="435f31d3-9fa3-41eb-a6e7-7dcb3a5dcb26" providerId="ADAL" clId="{A602BAC4-975F-2C4A-BC52-D07BC8A80FBF}" dt="2020-06-11T10:10:23.437" v="151" actId="12084"/>
          <ac:spMkLst>
            <pc:docMk/>
            <pc:sldMk cId="1408659787" sldId="458"/>
            <ac:spMk id="15565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408659787" sldId="458"/>
            <ac:spMk id="155651" creationId="{00000000-0000-0000-0000-000000000000}"/>
          </ac:spMkLst>
        </pc:spChg>
        <pc:graphicFrameChg chg="add mod">
          <ac:chgData name="Van Eyken Koen" userId="435f31d3-9fa3-41eb-a6e7-7dcb3a5dcb26" providerId="ADAL" clId="{A602BAC4-975F-2C4A-BC52-D07BC8A80FBF}" dt="2020-06-12T06:55:20.349" v="759"/>
          <ac:graphicFrameMkLst>
            <pc:docMk/>
            <pc:sldMk cId="1408659787" sldId="458"/>
            <ac:graphicFrameMk id="2" creationId="{2C7F34A9-5567-C84B-B57D-83CCF2CE31DB}"/>
          </ac:graphicFrameMkLst>
        </pc:graphicFrameChg>
        <pc:picChg chg="mod">
          <ac:chgData name="Van Eyken Koen" userId="435f31d3-9fa3-41eb-a6e7-7dcb3a5dcb26" providerId="ADAL" clId="{A602BAC4-975F-2C4A-BC52-D07BC8A80FBF}" dt="2020-06-12T09:09:08.544" v="1366" actId="692"/>
          <ac:picMkLst>
            <pc:docMk/>
            <pc:sldMk cId="1408659787" sldId="458"/>
            <ac:picMk id="155652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6:56:22.265" v="771" actId="1076"/>
        <pc:sldMkLst>
          <pc:docMk/>
          <pc:sldMk cId="3244760793" sldId="459"/>
        </pc:sldMkLst>
        <pc:spChg chg="mod">
          <ac:chgData name="Van Eyken Koen" userId="435f31d3-9fa3-41eb-a6e7-7dcb3a5dcb26" providerId="ADAL" clId="{A602BAC4-975F-2C4A-BC52-D07BC8A80FBF}" dt="2020-06-12T06:56:22.265" v="771" actId="1076"/>
          <ac:spMkLst>
            <pc:docMk/>
            <pc:sldMk cId="3244760793" sldId="459"/>
            <ac:spMk id="3" creationId="{00000000-0000-0000-0000-000000000000}"/>
          </ac:spMkLst>
        </pc:spChg>
        <pc:spChg chg="add mod">
          <ac:chgData name="Van Eyken Koen" userId="435f31d3-9fa3-41eb-a6e7-7dcb3a5dcb26" providerId="ADAL" clId="{A602BAC4-975F-2C4A-BC52-D07BC8A80FBF}" dt="2020-06-12T06:55:20.349" v="759"/>
          <ac:spMkLst>
            <pc:docMk/>
            <pc:sldMk cId="3244760793" sldId="459"/>
            <ac:spMk id="5" creationId="{71C1D29F-A9BA-404B-91CB-0F7215F1C50D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244760793" sldId="459"/>
            <ac:spMk id="156673" creationId="{00000000-0000-0000-0000-000000000000}"/>
          </ac:spMkLst>
        </pc:spChg>
        <pc:spChg chg="del">
          <ac:chgData name="Van Eyken Koen" userId="435f31d3-9fa3-41eb-a6e7-7dcb3a5dcb26" providerId="ADAL" clId="{A602BAC4-975F-2C4A-BC52-D07BC8A80FBF}" dt="2020-06-11T10:12:09.726" v="159" actId="12084"/>
          <ac:spMkLst>
            <pc:docMk/>
            <pc:sldMk cId="3244760793" sldId="459"/>
            <ac:spMk id="15667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244760793" sldId="459"/>
            <ac:spMk id="156675" creationId="{00000000-0000-0000-0000-000000000000}"/>
          </ac:spMkLst>
        </pc:spChg>
        <pc:graphicFrameChg chg="add del mod">
          <ac:chgData name="Van Eyken Koen" userId="435f31d3-9fa3-41eb-a6e7-7dcb3a5dcb26" providerId="ADAL" clId="{A602BAC4-975F-2C4A-BC52-D07BC8A80FBF}" dt="2020-06-11T10:27:39.519" v="207" actId="11529"/>
          <ac:graphicFrameMkLst>
            <pc:docMk/>
            <pc:sldMk cId="3244760793" sldId="459"/>
            <ac:graphicFrameMk id="2" creationId="{202A0E3A-61FD-244D-A1E8-A4949413C0EA}"/>
          </ac:graphicFrameMkLst>
        </pc:graphicFrameChg>
        <pc:picChg chg="mod">
          <ac:chgData name="Van Eyken Koen" userId="435f31d3-9fa3-41eb-a6e7-7dcb3a5dcb26" providerId="ADAL" clId="{A602BAC4-975F-2C4A-BC52-D07BC8A80FBF}" dt="2020-06-12T06:56:20.702" v="770" actId="1076"/>
          <ac:picMkLst>
            <pc:docMk/>
            <pc:sldMk cId="3244760793" sldId="459"/>
            <ac:picMk id="4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6:17.952" v="769" actId="1076"/>
          <ac:picMkLst>
            <pc:docMk/>
            <pc:sldMk cId="3244760793" sldId="459"/>
            <ac:picMk id="156676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6:56:37.129" v="774" actId="14100"/>
        <pc:sldMkLst>
          <pc:docMk/>
          <pc:sldMk cId="4288929097" sldId="460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288929097" sldId="460"/>
            <ac:spMk id="157697" creationId="{00000000-0000-0000-0000-000000000000}"/>
          </ac:spMkLst>
        </pc:spChg>
        <pc:spChg chg="add del mod">
          <ac:chgData name="Van Eyken Koen" userId="435f31d3-9fa3-41eb-a6e7-7dcb3a5dcb26" providerId="ADAL" clId="{A602BAC4-975F-2C4A-BC52-D07BC8A80FBF}" dt="2020-06-11T10:30:15.886" v="244" actId="12084"/>
          <ac:spMkLst>
            <pc:docMk/>
            <pc:sldMk cId="4288929097" sldId="460"/>
            <ac:spMk id="15769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288929097" sldId="460"/>
            <ac:spMk id="157699" creationId="{00000000-0000-0000-0000-000000000000}"/>
          </ac:spMkLst>
        </pc:spChg>
        <pc:graphicFrameChg chg="add del mod">
          <ac:chgData name="Van Eyken Koen" userId="435f31d3-9fa3-41eb-a6e7-7dcb3a5dcb26" providerId="ADAL" clId="{A602BAC4-975F-2C4A-BC52-D07BC8A80FBF}" dt="2020-06-11T10:29:56.699" v="240" actId="12084"/>
          <ac:graphicFrameMkLst>
            <pc:docMk/>
            <pc:sldMk cId="4288929097" sldId="460"/>
            <ac:graphicFrameMk id="2" creationId="{AB4331E6-13F3-724D-B5C9-2FBE10937074}"/>
          </ac:graphicFrameMkLst>
        </pc:graphicFrameChg>
        <pc:graphicFrameChg chg="add del mod">
          <ac:chgData name="Van Eyken Koen" userId="435f31d3-9fa3-41eb-a6e7-7dcb3a5dcb26" providerId="ADAL" clId="{A602BAC4-975F-2C4A-BC52-D07BC8A80FBF}" dt="2020-06-11T10:30:10.937" v="243" actId="12084"/>
          <ac:graphicFrameMkLst>
            <pc:docMk/>
            <pc:sldMk cId="4288929097" sldId="460"/>
            <ac:graphicFrameMk id="7" creationId="{40528BB9-29DA-CC41-850D-24E6D3FD32D5}"/>
          </ac:graphicFrameMkLst>
        </pc:graphicFrameChg>
        <pc:graphicFrameChg chg="add mod">
          <ac:chgData name="Van Eyken Koen" userId="435f31d3-9fa3-41eb-a6e7-7dcb3a5dcb26" providerId="ADAL" clId="{A602BAC4-975F-2C4A-BC52-D07BC8A80FBF}" dt="2020-06-12T06:56:37.129" v="774" actId="14100"/>
          <ac:graphicFrameMkLst>
            <pc:docMk/>
            <pc:sldMk cId="4288929097" sldId="460"/>
            <ac:graphicFrameMk id="9" creationId="{B8076D10-F55F-654F-80C1-7A6653CD73F3}"/>
          </ac:graphicFrameMkLst>
        </pc:graphicFrame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4288929097" sldId="460"/>
            <ac:picMk id="3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4288929097" sldId="460"/>
            <ac:picMk id="4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4288929097" sldId="460"/>
            <ac:picMk id="5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4288929097" sldId="460"/>
            <ac:picMk id="6" creationId="{00000000-0000-0000-0000-000000000000}"/>
          </ac:picMkLst>
        </pc:pic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4288929097" sldId="460"/>
            <ac:cxnSpMk id="8" creationId="{00000000-0000-0000-0000-000000000000}"/>
          </ac:cxnSpMkLst>
        </pc:cxnChg>
      </pc:sldChg>
      <pc:sldChg chg="addSp delSp modSp modNotes">
        <pc:chgData name="Van Eyken Koen" userId="435f31d3-9fa3-41eb-a6e7-7dcb3a5dcb26" providerId="ADAL" clId="{A602BAC4-975F-2C4A-BC52-D07BC8A80FBF}" dt="2020-06-12T06:55:20.349" v="759"/>
        <pc:sldMkLst>
          <pc:docMk/>
          <pc:sldMk cId="4003672962" sldId="461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03672962" sldId="461"/>
            <ac:spMk id="158721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1T10:31:42.979" v="270" actId="12084"/>
          <ac:spMkLst>
            <pc:docMk/>
            <pc:sldMk cId="4003672962" sldId="461"/>
            <ac:spMk id="15872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03672962" sldId="461"/>
            <ac:spMk id="158723" creationId="{00000000-0000-0000-0000-000000000000}"/>
          </ac:spMkLst>
        </pc:spChg>
        <pc:graphicFrameChg chg="add mod">
          <ac:chgData name="Van Eyken Koen" userId="435f31d3-9fa3-41eb-a6e7-7dcb3a5dcb26" providerId="ADAL" clId="{A602BAC4-975F-2C4A-BC52-D07BC8A80FBF}" dt="2020-06-12T06:55:20.349" v="759"/>
          <ac:graphicFrameMkLst>
            <pc:docMk/>
            <pc:sldMk cId="4003672962" sldId="461"/>
            <ac:graphicFrameMk id="2" creationId="{F9BD4D16-6833-9149-AD19-B5027E4A9344}"/>
          </ac:graphicFrameMkLst>
        </pc:graphicFrame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4003672962" sldId="461"/>
            <ac:picMk id="6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4003672962" sldId="461"/>
            <ac:picMk id="158724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6:56:50.620" v="777" actId="14100"/>
        <pc:sldMkLst>
          <pc:docMk/>
          <pc:sldMk cId="2690752544" sldId="462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690752544" sldId="462"/>
            <ac:spMk id="159745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1T10:33:15.429" v="296" actId="12084"/>
          <ac:spMkLst>
            <pc:docMk/>
            <pc:sldMk cId="2690752544" sldId="462"/>
            <ac:spMk id="15974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690752544" sldId="462"/>
            <ac:spMk id="159747" creationId="{00000000-0000-0000-0000-000000000000}"/>
          </ac:spMkLst>
        </pc:spChg>
        <pc:graphicFrameChg chg="add mod">
          <ac:chgData name="Van Eyken Koen" userId="435f31d3-9fa3-41eb-a6e7-7dcb3a5dcb26" providerId="ADAL" clId="{A602BAC4-975F-2C4A-BC52-D07BC8A80FBF}" dt="2020-06-12T06:56:50.620" v="777" actId="14100"/>
          <ac:graphicFrameMkLst>
            <pc:docMk/>
            <pc:sldMk cId="2690752544" sldId="462"/>
            <ac:graphicFrameMk id="2" creationId="{8E114511-CE5D-8E49-BFA9-4D76B410A298}"/>
          </ac:graphicFrameMkLst>
        </pc:graphicFrame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2690752544" sldId="462"/>
            <ac:picMk id="3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2690752544" sldId="462"/>
            <ac:picMk id="159748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6:57:07.939" v="781" actId="1076"/>
        <pc:sldMkLst>
          <pc:docMk/>
          <pc:sldMk cId="2940325928" sldId="463"/>
        </pc:sldMkLst>
        <pc:spChg chg="mod">
          <ac:chgData name="Van Eyken Koen" userId="435f31d3-9fa3-41eb-a6e7-7dcb3a5dcb26" providerId="ADAL" clId="{A602BAC4-975F-2C4A-BC52-D07BC8A80FBF}" dt="2020-06-12T06:57:07.939" v="781" actId="1076"/>
          <ac:spMkLst>
            <pc:docMk/>
            <pc:sldMk cId="2940325928" sldId="463"/>
            <ac:spMk id="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940325928" sldId="463"/>
            <ac:spMk id="160769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1T10:34:24.203" v="310" actId="12084"/>
          <ac:spMkLst>
            <pc:docMk/>
            <pc:sldMk cId="2940325928" sldId="463"/>
            <ac:spMk id="16077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940325928" sldId="463"/>
            <ac:spMk id="160771" creationId="{00000000-0000-0000-0000-000000000000}"/>
          </ac:spMkLst>
        </pc:spChg>
        <pc:graphicFrameChg chg="add mod">
          <ac:chgData name="Van Eyken Koen" userId="435f31d3-9fa3-41eb-a6e7-7dcb3a5dcb26" providerId="ADAL" clId="{A602BAC4-975F-2C4A-BC52-D07BC8A80FBF}" dt="2020-06-12T06:57:01.920" v="779" actId="14100"/>
          <ac:graphicFrameMkLst>
            <pc:docMk/>
            <pc:sldMk cId="2940325928" sldId="463"/>
            <ac:graphicFrameMk id="3" creationId="{97AB61F1-49BF-7240-8207-DFC8404E65BB}"/>
          </ac:graphicFrameMkLst>
        </pc:graphicFrameChg>
        <pc:picChg chg="mod">
          <ac:chgData name="Van Eyken Koen" userId="435f31d3-9fa3-41eb-a6e7-7dcb3a5dcb26" providerId="ADAL" clId="{A602BAC4-975F-2C4A-BC52-D07BC8A80FBF}" dt="2020-06-12T06:57:04.360" v="780" actId="1076"/>
          <ac:picMkLst>
            <pc:docMk/>
            <pc:sldMk cId="2940325928" sldId="463"/>
            <ac:picMk id="160772" creationId="{00000000-0000-0000-0000-000000000000}"/>
          </ac:picMkLst>
        </pc:picChg>
      </pc:sldChg>
      <pc:sldChg chg="modSp modNotes">
        <pc:chgData name="Van Eyken Koen" userId="435f31d3-9fa3-41eb-a6e7-7dcb3a5dcb26" providerId="ADAL" clId="{A602BAC4-975F-2C4A-BC52-D07BC8A80FBF}" dt="2020-06-12T09:08:59.159" v="1364" actId="692"/>
        <pc:sldMkLst>
          <pc:docMk/>
          <pc:sldMk cId="3420295028" sldId="465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420295028" sldId="465"/>
            <ac:spMk id="16281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420295028" sldId="465"/>
            <ac:spMk id="16281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420295028" sldId="465"/>
            <ac:spMk id="162819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9:08:59.159" v="1364" actId="692"/>
          <ac:picMkLst>
            <pc:docMk/>
            <pc:sldMk cId="3420295028" sldId="465"/>
            <ac:picMk id="162820" creationId="{00000000-0000-0000-0000-000000000000}"/>
          </ac:picMkLst>
        </pc:picChg>
      </pc:sldChg>
      <pc:sldChg chg="modSp modNotes">
        <pc:chgData name="Van Eyken Koen" userId="435f31d3-9fa3-41eb-a6e7-7dcb3a5dcb26" providerId="ADAL" clId="{A602BAC4-975F-2C4A-BC52-D07BC8A80FBF}" dt="2020-06-12T06:55:20.349" v="759"/>
        <pc:sldMkLst>
          <pc:docMk/>
          <pc:sldMk cId="3748090577" sldId="466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748090577" sldId="466"/>
            <ac:spMk id="16384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748090577" sldId="466"/>
            <ac:spMk id="16384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748090577" sldId="466"/>
            <ac:spMk id="163843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3748090577" sldId="466"/>
            <ac:picMk id="2" creationId="{00000000-0000-0000-0000-000000000000}"/>
          </ac:picMkLst>
        </pc:picChg>
      </pc:sldChg>
      <pc:sldChg chg="modSp modNotes">
        <pc:chgData name="Van Eyken Koen" userId="435f31d3-9fa3-41eb-a6e7-7dcb3a5dcb26" providerId="ADAL" clId="{A602BAC4-975F-2C4A-BC52-D07BC8A80FBF}" dt="2020-06-12T06:55:20.349" v="759"/>
        <pc:sldMkLst>
          <pc:docMk/>
          <pc:sldMk cId="1064569637" sldId="467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064569637" sldId="467"/>
            <ac:spMk id="16486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064569637" sldId="467"/>
            <ac:spMk id="16486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064569637" sldId="467"/>
            <ac:spMk id="164867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1064569637" sldId="467"/>
            <ac:picMk id="164868" creationId="{00000000-0000-0000-0000-000000000000}"/>
          </ac:picMkLst>
        </pc:picChg>
      </pc:sldChg>
      <pc:sldChg chg="modSp modNotes">
        <pc:chgData name="Van Eyken Koen" userId="435f31d3-9fa3-41eb-a6e7-7dcb3a5dcb26" providerId="ADAL" clId="{A602BAC4-975F-2C4A-BC52-D07BC8A80FBF}" dt="2020-06-12T06:55:20.349" v="759"/>
        <pc:sldMkLst>
          <pc:docMk/>
          <pc:sldMk cId="3361959540" sldId="468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361959540" sldId="468"/>
            <ac:spMk id="16588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361959540" sldId="468"/>
            <ac:spMk id="16589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361959540" sldId="468"/>
            <ac:spMk id="16589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361959540" sldId="468"/>
            <ac:spMk id="165893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3361959540" sldId="468"/>
            <ac:picMk id="165892" creationId="{00000000-0000-0000-0000-000000000000}"/>
          </ac:picMkLst>
        </pc:picChg>
      </pc:sldChg>
      <pc:sldChg chg="modSp modNotes">
        <pc:chgData name="Van Eyken Koen" userId="435f31d3-9fa3-41eb-a6e7-7dcb3a5dcb26" providerId="ADAL" clId="{A602BAC4-975F-2C4A-BC52-D07BC8A80FBF}" dt="2020-06-12T06:57:22.107" v="783" actId="14100"/>
        <pc:sldMkLst>
          <pc:docMk/>
          <pc:sldMk cId="567206617" sldId="469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6691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7:22.107" v="783" actId="14100"/>
          <ac:spMkLst>
            <pc:docMk/>
            <pc:sldMk cId="567206617" sldId="469"/>
            <ac:spMk id="16691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6691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67206617" sldId="469"/>
            <ac:spMk id="166916" creationId="{00000000-0000-0000-0000-000000000000}"/>
          </ac:spMkLst>
        </pc:spChg>
      </pc:sldChg>
      <pc:sldChg chg="modSp modNotes">
        <pc:chgData name="Van Eyken Koen" userId="435f31d3-9fa3-41eb-a6e7-7dcb3a5dcb26" providerId="ADAL" clId="{A602BAC4-975F-2C4A-BC52-D07BC8A80FBF}" dt="2020-06-12T06:55:20.349" v="759"/>
        <pc:sldMkLst>
          <pc:docMk/>
          <pc:sldMk cId="1278211111" sldId="470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278211111" sldId="470"/>
            <ac:spMk id="16793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278211111" sldId="470"/>
            <ac:spMk id="16793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278211111" sldId="470"/>
            <ac:spMk id="167940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1278211111" sldId="470"/>
            <ac:picMk id="167939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6:57:48.112" v="789" actId="1076"/>
        <pc:sldMkLst>
          <pc:docMk/>
          <pc:sldMk cId="1654176582" sldId="471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654176582" sldId="471"/>
            <ac:spMk id="2" creationId="{00000000-0000-0000-0000-000000000000}"/>
          </ac:spMkLst>
        </pc:spChg>
        <pc:spChg chg="add mod">
          <ac:chgData name="Van Eyken Koen" userId="435f31d3-9fa3-41eb-a6e7-7dcb3a5dcb26" providerId="ADAL" clId="{A602BAC4-975F-2C4A-BC52-D07BC8A80FBF}" dt="2020-06-12T06:55:20.349" v="759"/>
          <ac:spMkLst>
            <pc:docMk/>
            <pc:sldMk cId="1654176582" sldId="471"/>
            <ac:spMk id="9" creationId="{244AFDF8-4A66-8E47-8D92-0D2F6FACC936}"/>
          </ac:spMkLst>
        </pc:spChg>
        <pc:spChg chg="del">
          <ac:chgData name="Van Eyken Koen" userId="435f31d3-9fa3-41eb-a6e7-7dcb3a5dcb26" providerId="ADAL" clId="{A602BAC4-975F-2C4A-BC52-D07BC8A80FBF}" dt="2020-06-11T11:09:01.997" v="385" actId="478"/>
          <ac:spMkLst>
            <pc:docMk/>
            <pc:sldMk cId="1654176582" sldId="471"/>
            <ac:spMk id="168961" creationId="{00000000-0000-0000-0000-000000000000}"/>
          </ac:spMkLst>
        </pc:spChg>
        <pc:spChg chg="add del mod">
          <ac:chgData name="Van Eyken Koen" userId="435f31d3-9fa3-41eb-a6e7-7dcb3a5dcb26" providerId="ADAL" clId="{A602BAC4-975F-2C4A-BC52-D07BC8A80FBF}" dt="2020-06-11T11:10:30.201" v="406" actId="12084"/>
          <ac:spMkLst>
            <pc:docMk/>
            <pc:sldMk cId="1654176582" sldId="471"/>
            <ac:spMk id="16896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654176582" sldId="471"/>
            <ac:spMk id="168963" creationId="{00000000-0000-0000-0000-000000000000}"/>
          </ac:spMkLst>
        </pc:spChg>
        <pc:spChg chg="del">
          <ac:chgData name="Van Eyken Koen" userId="435f31d3-9fa3-41eb-a6e7-7dcb3a5dcb26" providerId="ADAL" clId="{A602BAC4-975F-2C4A-BC52-D07BC8A80FBF}" dt="2020-06-11T11:08:55.064" v="383" actId="478"/>
          <ac:spMkLst>
            <pc:docMk/>
            <pc:sldMk cId="1654176582" sldId="471"/>
            <ac:spMk id="168964" creationId="{00000000-0000-0000-0000-000000000000}"/>
          </ac:spMkLst>
        </pc:spChg>
        <pc:graphicFrameChg chg="add del mod">
          <ac:chgData name="Van Eyken Koen" userId="435f31d3-9fa3-41eb-a6e7-7dcb3a5dcb26" providerId="ADAL" clId="{A602BAC4-975F-2C4A-BC52-D07BC8A80FBF}" dt="2020-06-11T11:09:55.448" v="396" actId="12084"/>
          <ac:graphicFrameMkLst>
            <pc:docMk/>
            <pc:sldMk cId="1654176582" sldId="471"/>
            <ac:graphicFrameMk id="3" creationId="{21AACD0A-D8C2-6049-9260-6E058D28A110}"/>
          </ac:graphicFrameMkLst>
        </pc:graphicFrameChg>
        <pc:graphicFrameChg chg="add del mod">
          <ac:chgData name="Van Eyken Koen" userId="435f31d3-9fa3-41eb-a6e7-7dcb3a5dcb26" providerId="ADAL" clId="{A602BAC4-975F-2C4A-BC52-D07BC8A80FBF}" dt="2020-06-11T11:10:15.249" v="402" actId="12084"/>
          <ac:graphicFrameMkLst>
            <pc:docMk/>
            <pc:sldMk cId="1654176582" sldId="471"/>
            <ac:graphicFrameMk id="5" creationId="{83BA8F76-70EA-C249-9049-619F2A2AC7F2}"/>
          </ac:graphicFrameMkLst>
        </pc:graphicFrameChg>
        <pc:graphicFrameChg chg="add mod">
          <ac:chgData name="Van Eyken Koen" userId="435f31d3-9fa3-41eb-a6e7-7dcb3a5dcb26" providerId="ADAL" clId="{A602BAC4-975F-2C4A-BC52-D07BC8A80FBF}" dt="2020-06-12T06:57:42.876" v="787" actId="14100"/>
          <ac:graphicFrameMkLst>
            <pc:docMk/>
            <pc:sldMk cId="1654176582" sldId="471"/>
            <ac:graphicFrameMk id="6" creationId="{C8BE6312-40C5-4B4B-9DFB-628F0D4E6970}"/>
          </ac:graphicFrameMkLst>
        </pc:graphicFrameChg>
        <pc:picChg chg="mod">
          <ac:chgData name="Van Eyken Koen" userId="435f31d3-9fa3-41eb-a6e7-7dcb3a5dcb26" providerId="ADAL" clId="{A602BAC4-975F-2C4A-BC52-D07BC8A80FBF}" dt="2020-06-12T06:57:48.112" v="789" actId="1076"/>
          <ac:picMkLst>
            <pc:docMk/>
            <pc:sldMk cId="1654176582" sldId="471"/>
            <ac:picMk id="4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7:46.291" v="788" actId="1076"/>
          <ac:picMkLst>
            <pc:docMk/>
            <pc:sldMk cId="1654176582" sldId="471"/>
            <ac:picMk id="3080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6:55:20.349" v="759"/>
        <pc:sldMkLst>
          <pc:docMk/>
          <pc:sldMk cId="3731520742" sldId="472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731520742" sldId="472"/>
            <ac:spMk id="169985" creationId="{00000000-0000-0000-0000-000000000000}"/>
          </ac:spMkLst>
        </pc:spChg>
        <pc:spChg chg="add del mod">
          <ac:chgData name="Van Eyken Koen" userId="435f31d3-9fa3-41eb-a6e7-7dcb3a5dcb26" providerId="ADAL" clId="{A602BAC4-975F-2C4A-BC52-D07BC8A80FBF}" dt="2020-06-11T11:06:47.529" v="360" actId="12084"/>
          <ac:spMkLst>
            <pc:docMk/>
            <pc:sldMk cId="3731520742" sldId="472"/>
            <ac:spMk id="16998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731520742" sldId="472"/>
            <ac:spMk id="16998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731520742" sldId="472"/>
            <ac:spMk id="169988" creationId="{00000000-0000-0000-0000-000000000000}"/>
          </ac:spMkLst>
        </pc:spChg>
        <pc:graphicFrameChg chg="add del mod">
          <ac:chgData name="Van Eyken Koen" userId="435f31d3-9fa3-41eb-a6e7-7dcb3a5dcb26" providerId="ADAL" clId="{A602BAC4-975F-2C4A-BC52-D07BC8A80FBF}" dt="2020-06-11T11:04:56.607" v="336" actId="12084"/>
          <ac:graphicFrameMkLst>
            <pc:docMk/>
            <pc:sldMk cId="3731520742" sldId="472"/>
            <ac:graphicFrameMk id="2" creationId="{0A269E4D-1F34-9348-9DA7-326EC85F2413}"/>
          </ac:graphicFrameMkLst>
        </pc:graphicFrameChg>
        <pc:graphicFrameChg chg="add del mod">
          <ac:chgData name="Van Eyken Koen" userId="435f31d3-9fa3-41eb-a6e7-7dcb3a5dcb26" providerId="ADAL" clId="{A602BAC4-975F-2C4A-BC52-D07BC8A80FBF}" dt="2020-06-11T11:05:47.676" v="348" actId="12084"/>
          <ac:graphicFrameMkLst>
            <pc:docMk/>
            <pc:sldMk cId="3731520742" sldId="472"/>
            <ac:graphicFrameMk id="3" creationId="{70EC890D-79A4-5B4F-9C81-75B5113FCEAB}"/>
          </ac:graphicFrameMkLst>
        </pc:graphicFrameChg>
        <pc:graphicFrameChg chg="add del mod">
          <ac:chgData name="Van Eyken Koen" userId="435f31d3-9fa3-41eb-a6e7-7dcb3a5dcb26" providerId="ADAL" clId="{A602BAC4-975F-2C4A-BC52-D07BC8A80FBF}" dt="2020-06-11T11:06:44.371" v="359" actId="12084"/>
          <ac:graphicFrameMkLst>
            <pc:docMk/>
            <pc:sldMk cId="3731520742" sldId="472"/>
            <ac:graphicFrameMk id="4" creationId="{6030FB82-E62E-6749-89D6-085CB547EC2F}"/>
          </ac:graphicFrameMkLst>
        </pc:graphicFrameChg>
        <pc:graphicFrameChg chg="add mod">
          <ac:chgData name="Van Eyken Koen" userId="435f31d3-9fa3-41eb-a6e7-7dcb3a5dcb26" providerId="ADAL" clId="{A602BAC4-975F-2C4A-BC52-D07BC8A80FBF}" dt="2020-06-12T06:55:20.349" v="759"/>
          <ac:graphicFrameMkLst>
            <pc:docMk/>
            <pc:sldMk cId="3731520742" sldId="472"/>
            <ac:graphicFrameMk id="5" creationId="{D2BC0618-3C92-4342-A149-705F98BAA658}"/>
          </ac:graphicFrameMkLst>
        </pc:graphicFrameChg>
      </pc:sldChg>
      <pc:sldChg chg="addSp delSp modSp modNotes">
        <pc:chgData name="Van Eyken Koen" userId="435f31d3-9fa3-41eb-a6e7-7dcb3a5dcb26" providerId="ADAL" clId="{A602BAC4-975F-2C4A-BC52-D07BC8A80FBF}" dt="2020-06-12T06:55:20.349" v="759"/>
        <pc:sldMkLst>
          <pc:docMk/>
          <pc:sldMk cId="1679560771" sldId="473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679560771" sldId="473"/>
            <ac:spMk id="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679560771" sldId="473"/>
            <ac:spMk id="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679560771" sldId="473"/>
            <ac:spMk id="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679560771" sldId="473"/>
            <ac:spMk id="1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679560771" sldId="473"/>
            <ac:spMk id="15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1T11:14:01.714" v="484" actId="478"/>
          <ac:spMkLst>
            <pc:docMk/>
            <pc:sldMk cId="1679560771" sldId="473"/>
            <ac:spMk id="171009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1T11:14:11.480" v="487" actId="12084"/>
          <ac:spMkLst>
            <pc:docMk/>
            <pc:sldMk cId="1679560771" sldId="473"/>
            <ac:spMk id="17101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679560771" sldId="473"/>
            <ac:spMk id="17101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679560771" sldId="473"/>
            <ac:spMk id="171012" creationId="{00000000-0000-0000-0000-000000000000}"/>
          </ac:spMkLst>
        </pc:spChg>
        <pc:grpChg chg="add mod">
          <ac:chgData name="Van Eyken Koen" userId="435f31d3-9fa3-41eb-a6e7-7dcb3a5dcb26" providerId="ADAL" clId="{A602BAC4-975F-2C4A-BC52-D07BC8A80FBF}" dt="2020-06-12T06:55:20.349" v="759"/>
          <ac:grpSpMkLst>
            <pc:docMk/>
            <pc:sldMk cId="1679560771" sldId="473"/>
            <ac:grpSpMk id="7" creationId="{EAAD3122-B519-E74A-8745-4170FD4908C2}"/>
          </ac:grpSpMkLst>
        </pc:grpChg>
        <pc:grpChg chg="add mod">
          <ac:chgData name="Van Eyken Koen" userId="435f31d3-9fa3-41eb-a6e7-7dcb3a5dcb26" providerId="ADAL" clId="{A602BAC4-975F-2C4A-BC52-D07BC8A80FBF}" dt="2020-06-12T06:55:20.349" v="759"/>
          <ac:grpSpMkLst>
            <pc:docMk/>
            <pc:sldMk cId="1679560771" sldId="473"/>
            <ac:grpSpMk id="10" creationId="{3F93BCF3-8BAB-F94B-8C09-5B1EE3CD4689}"/>
          </ac:grpSpMkLst>
        </pc:grpChg>
        <pc:graphicFrameChg chg="add mod">
          <ac:chgData name="Van Eyken Koen" userId="435f31d3-9fa3-41eb-a6e7-7dcb3a5dcb26" providerId="ADAL" clId="{A602BAC4-975F-2C4A-BC52-D07BC8A80FBF}" dt="2020-06-12T06:55:20.349" v="759"/>
          <ac:graphicFrameMkLst>
            <pc:docMk/>
            <pc:sldMk cId="1679560771" sldId="473"/>
            <ac:graphicFrameMk id="2" creationId="{5D02AA25-F269-8C47-B517-4D7170C240CF}"/>
          </ac:graphicFrameMkLst>
        </pc:graphicFrame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1679560771" sldId="473"/>
            <ac:picMk id="12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1679560771" sldId="473"/>
            <ac:picMk id="13" creationId="{00000000-0000-0000-0000-000000000000}"/>
          </ac:picMkLst>
        </pc:pic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1679560771" sldId="473"/>
            <ac:cxnSpMk id="5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1679560771" sldId="473"/>
            <ac:cxnSpMk id="16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1679560771" sldId="473"/>
            <ac:cxnSpMk id="18" creationId="{00000000-0000-0000-0000-000000000000}"/>
          </ac:cxnSpMkLst>
        </pc:cxnChg>
      </pc:sldChg>
      <pc:sldChg chg="addSp delSp modSp modNotes">
        <pc:chgData name="Van Eyken Koen" userId="435f31d3-9fa3-41eb-a6e7-7dcb3a5dcb26" providerId="ADAL" clId="{A602BAC4-975F-2C4A-BC52-D07BC8A80FBF}" dt="2020-06-12T06:58:08.900" v="792"/>
        <pc:sldMkLst>
          <pc:docMk/>
          <pc:sldMk cId="2010977231" sldId="474"/>
        </pc:sldMkLst>
        <pc:spChg chg="del mod">
          <ac:chgData name="Van Eyken Koen" userId="435f31d3-9fa3-41eb-a6e7-7dcb3a5dcb26" providerId="ADAL" clId="{A602BAC4-975F-2C4A-BC52-D07BC8A80FBF}" dt="2020-06-11T11:19:01.144" v="571" actId="478"/>
          <ac:spMkLst>
            <pc:docMk/>
            <pc:sldMk cId="2010977231" sldId="474"/>
            <ac:spMk id="172033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1T11:19:15.033" v="578" actId="12084"/>
          <ac:spMkLst>
            <pc:docMk/>
            <pc:sldMk cId="2010977231" sldId="474"/>
            <ac:spMk id="17203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010977231" sldId="474"/>
            <ac:spMk id="17203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010977231" sldId="474"/>
            <ac:spMk id="172036" creationId="{00000000-0000-0000-0000-000000000000}"/>
          </ac:spMkLst>
        </pc:spChg>
        <pc:graphicFrameChg chg="add mod">
          <ac:chgData name="Van Eyken Koen" userId="435f31d3-9fa3-41eb-a6e7-7dcb3a5dcb26" providerId="ADAL" clId="{A602BAC4-975F-2C4A-BC52-D07BC8A80FBF}" dt="2020-06-12T06:58:08.900" v="792"/>
          <ac:graphicFrameMkLst>
            <pc:docMk/>
            <pc:sldMk cId="2010977231" sldId="474"/>
            <ac:graphicFrameMk id="2" creationId="{7602F14C-7F14-1146-A633-69A7A80A24F2}"/>
          </ac:graphicFrameMkLst>
        </pc:graphicFrameChg>
        <pc:cxnChg chg="del mod">
          <ac:chgData name="Van Eyken Koen" userId="435f31d3-9fa3-41eb-a6e7-7dcb3a5dcb26" providerId="ADAL" clId="{A602BAC4-975F-2C4A-BC52-D07BC8A80FBF}" dt="2020-06-11T11:21:02.706" v="617" actId="478"/>
          <ac:cxnSpMkLst>
            <pc:docMk/>
            <pc:sldMk cId="2010977231" sldId="474"/>
            <ac:cxnSpMk id="3" creationId="{00000000-0000-0000-0000-000000000000}"/>
          </ac:cxnSpMkLst>
        </pc:cxnChg>
        <pc:cxnChg chg="mod">
          <ac:chgData name="Van Eyken Koen" userId="435f31d3-9fa3-41eb-a6e7-7dcb3a5dcb26" providerId="ADAL" clId="{A602BAC4-975F-2C4A-BC52-D07BC8A80FBF}" dt="2020-06-12T06:55:20.349" v="759"/>
          <ac:cxnSpMkLst>
            <pc:docMk/>
            <pc:sldMk cId="2010977231" sldId="474"/>
            <ac:cxnSpMk id="8" creationId="{00000000-0000-0000-0000-000000000000}"/>
          </ac:cxnSpMkLst>
        </pc:cxnChg>
        <pc:cxnChg chg="add mod">
          <ac:chgData name="Van Eyken Koen" userId="435f31d3-9fa3-41eb-a6e7-7dcb3a5dcb26" providerId="ADAL" clId="{A602BAC4-975F-2C4A-BC52-D07BC8A80FBF}" dt="2020-06-12T06:55:20.349" v="759"/>
          <ac:cxnSpMkLst>
            <pc:docMk/>
            <pc:sldMk cId="2010977231" sldId="474"/>
            <ac:cxnSpMk id="9" creationId="{B6C09B27-F0BA-E745-ABC1-1BCA5B6DD875}"/>
          </ac:cxnSpMkLst>
        </pc:cxnChg>
      </pc:sldChg>
      <pc:sldChg chg="modSp del">
        <pc:chgData name="Van Eyken Koen" userId="435f31d3-9fa3-41eb-a6e7-7dcb3a5dcb26" providerId="ADAL" clId="{A602BAC4-975F-2C4A-BC52-D07BC8A80FBF}" dt="2020-06-11T11:22:50.887" v="639" actId="2696"/>
        <pc:sldMkLst>
          <pc:docMk/>
          <pc:sldMk cId="742535337" sldId="475"/>
        </pc:sldMkLst>
        <pc:spChg chg="mod">
          <ac:chgData name="Van Eyken Koen" userId="435f31d3-9fa3-41eb-a6e7-7dcb3a5dcb26" providerId="ADAL" clId="{A602BAC4-975F-2C4A-BC52-D07BC8A80FBF}" dt="2020-06-11T11:22:09.305" v="625"/>
          <ac:spMkLst>
            <pc:docMk/>
            <pc:sldMk cId="742535337" sldId="475"/>
            <ac:spMk id="173058" creationId="{00000000-0000-0000-0000-000000000000}"/>
          </ac:spMkLst>
        </pc:spChg>
      </pc:sldChg>
      <pc:sldChg chg="delSp modSp del">
        <pc:chgData name="Van Eyken Koen" userId="435f31d3-9fa3-41eb-a6e7-7dcb3a5dcb26" providerId="ADAL" clId="{A602BAC4-975F-2C4A-BC52-D07BC8A80FBF}" dt="2020-06-12T06:49:57.448" v="661" actId="2696"/>
        <pc:sldMkLst>
          <pc:docMk/>
          <pc:sldMk cId="529894096" sldId="476"/>
        </pc:sldMkLst>
        <pc:spChg chg="mod">
          <ac:chgData name="Van Eyken Koen" userId="435f31d3-9fa3-41eb-a6e7-7dcb3a5dcb26" providerId="ADAL" clId="{A602BAC4-975F-2C4A-BC52-D07BC8A80FBF}" dt="2020-06-12T06:49:43.367" v="657"/>
          <ac:spMkLst>
            <pc:docMk/>
            <pc:sldMk cId="529894096" sldId="476"/>
            <ac:spMk id="174082" creationId="{00000000-0000-0000-0000-000000000000}"/>
          </ac:spMkLst>
        </pc:spChg>
        <pc:picChg chg="del">
          <ac:chgData name="Van Eyken Koen" userId="435f31d3-9fa3-41eb-a6e7-7dcb3a5dcb26" providerId="ADAL" clId="{A602BAC4-975F-2C4A-BC52-D07BC8A80FBF}" dt="2020-06-12T06:49:52.526" v="659"/>
          <ac:picMkLst>
            <pc:docMk/>
            <pc:sldMk cId="529894096" sldId="476"/>
            <ac:picMk id="2" creationId="{00000000-0000-0000-0000-000000000000}"/>
          </ac:picMkLst>
        </pc:picChg>
      </pc:sldChg>
      <pc:sldChg chg="modSp modNotes">
        <pc:chgData name="Van Eyken Koen" userId="435f31d3-9fa3-41eb-a6e7-7dcb3a5dcb26" providerId="ADAL" clId="{A602BAC4-975F-2C4A-BC52-D07BC8A80FBF}" dt="2020-06-12T06:55:20.349" v="759"/>
        <pc:sldMkLst>
          <pc:docMk/>
          <pc:sldMk cId="553422476" sldId="478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53422476" sldId="478"/>
            <ac:spMk id="17612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53422476" sldId="478"/>
            <ac:spMk id="17613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53422476" sldId="478"/>
            <ac:spMk id="17613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553422476" sldId="478"/>
            <ac:spMk id="176132" creationId="{00000000-0000-0000-0000-000000000000}"/>
          </ac:spMkLst>
        </pc:spChg>
      </pc:sldChg>
      <pc:sldChg chg="modSp modNotes">
        <pc:chgData name="Van Eyken Koen" userId="435f31d3-9fa3-41eb-a6e7-7dcb3a5dcb26" providerId="ADAL" clId="{A602BAC4-975F-2C4A-BC52-D07BC8A80FBF}" dt="2020-06-12T09:08:43.632" v="1362" actId="692"/>
        <pc:sldMkLst>
          <pc:docMk/>
          <pc:sldMk cId="3292632023" sldId="479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292632023" sldId="479"/>
            <ac:spMk id="17715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292632023" sldId="479"/>
            <ac:spMk id="17715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292632023" sldId="479"/>
            <ac:spMk id="17715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292632023" sldId="479"/>
            <ac:spMk id="177156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9:08:43.632" v="1362" actId="692"/>
          <ac:picMkLst>
            <pc:docMk/>
            <pc:sldMk cId="3292632023" sldId="479"/>
            <ac:picMk id="4098" creationId="{00000000-0000-0000-0000-000000000000}"/>
          </ac:picMkLst>
        </pc:picChg>
      </pc:sldChg>
      <pc:sldChg chg="delSp modSp modNotes">
        <pc:chgData name="Van Eyken Koen" userId="435f31d3-9fa3-41eb-a6e7-7dcb3a5dcb26" providerId="ADAL" clId="{A602BAC4-975F-2C4A-BC52-D07BC8A80FBF}" dt="2020-06-12T06:55:20.349" v="759"/>
        <pc:sldMkLst>
          <pc:docMk/>
          <pc:sldMk cId="3705905269" sldId="480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705905269" sldId="480"/>
            <ac:spMk id="8" creationId="{00000000-0000-0000-0000-000000000000}"/>
          </ac:spMkLst>
        </pc:spChg>
        <pc:spChg chg="del">
          <ac:chgData name="Van Eyken Koen" userId="435f31d3-9fa3-41eb-a6e7-7dcb3a5dcb26" providerId="ADAL" clId="{A602BAC4-975F-2C4A-BC52-D07BC8A80FBF}" dt="2020-06-12T06:52:54.398" v="714" actId="478"/>
          <ac:spMkLst>
            <pc:docMk/>
            <pc:sldMk cId="3705905269" sldId="480"/>
            <ac:spMk id="17817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705905269" sldId="480"/>
            <ac:spMk id="17817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705905269" sldId="480"/>
            <ac:spMk id="178180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3705905269" sldId="480"/>
            <ac:picMk id="7" creationId="{00000000-0000-0000-0000-000000000000}"/>
          </ac:picMkLst>
        </pc:picChg>
      </pc:sldChg>
      <pc:sldChg chg="delSp modSp modNotes">
        <pc:chgData name="Van Eyken Koen" userId="435f31d3-9fa3-41eb-a6e7-7dcb3a5dcb26" providerId="ADAL" clId="{A602BAC4-975F-2C4A-BC52-D07BC8A80FBF}" dt="2020-06-12T06:55:20.349" v="759"/>
        <pc:sldMkLst>
          <pc:docMk/>
          <pc:sldMk cId="3448320338" sldId="481"/>
        </pc:sldMkLst>
        <pc:spChg chg="del">
          <ac:chgData name="Van Eyken Koen" userId="435f31d3-9fa3-41eb-a6e7-7dcb3a5dcb26" providerId="ADAL" clId="{A602BAC4-975F-2C4A-BC52-D07BC8A80FBF}" dt="2020-06-12T06:53:32.428" v="741" actId="478"/>
          <ac:spMkLst>
            <pc:docMk/>
            <pc:sldMk cId="3448320338" sldId="481"/>
            <ac:spMk id="17920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448320338" sldId="481"/>
            <ac:spMk id="17920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448320338" sldId="481"/>
            <ac:spMk id="17920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448320338" sldId="481"/>
            <ac:spMk id="179206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3448320338" sldId="481"/>
            <ac:picMk id="179204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3448320338" sldId="481"/>
            <ac:picMk id="179205" creationId="{00000000-0000-0000-0000-000000000000}"/>
          </ac:picMkLst>
        </pc:picChg>
      </pc:sldChg>
      <pc:sldChg chg="delSp modSp modNotes">
        <pc:chgData name="Van Eyken Koen" userId="435f31d3-9fa3-41eb-a6e7-7dcb3a5dcb26" providerId="ADAL" clId="{A602BAC4-975F-2C4A-BC52-D07BC8A80FBF}" dt="2020-06-12T06:55:20.349" v="759"/>
        <pc:sldMkLst>
          <pc:docMk/>
          <pc:sldMk cId="3969527996" sldId="482"/>
        </pc:sldMkLst>
        <pc:spChg chg="del">
          <ac:chgData name="Van Eyken Koen" userId="435f31d3-9fa3-41eb-a6e7-7dcb3a5dcb26" providerId="ADAL" clId="{A602BAC4-975F-2C4A-BC52-D07BC8A80FBF}" dt="2020-06-12T06:53:12.077" v="718" actId="478"/>
          <ac:spMkLst>
            <pc:docMk/>
            <pc:sldMk cId="3969527996" sldId="482"/>
            <ac:spMk id="18022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969527996" sldId="482"/>
            <ac:spMk id="18022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969527996" sldId="482"/>
            <ac:spMk id="18022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969527996" sldId="482"/>
            <ac:spMk id="180230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3969527996" sldId="482"/>
            <ac:picMk id="180228" creationId="{00000000-0000-0000-0000-000000000000}"/>
          </ac:picMkLst>
        </pc:pic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3969527996" sldId="482"/>
            <ac:picMk id="180229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9:03:02.388" v="1276" actId="14100"/>
        <pc:sldMkLst>
          <pc:docMk/>
          <pc:sldMk cId="1919373064" sldId="483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919373064" sldId="483"/>
            <ac:spMk id="2" creationId="{00000000-0000-0000-0000-000000000000}"/>
          </ac:spMkLst>
        </pc:spChg>
        <pc:spChg chg="add del mod">
          <ac:chgData name="Van Eyken Koen" userId="435f31d3-9fa3-41eb-a6e7-7dcb3a5dcb26" providerId="ADAL" clId="{A602BAC4-975F-2C4A-BC52-D07BC8A80FBF}" dt="2020-06-12T07:02:20.292" v="821"/>
          <ac:spMkLst>
            <pc:docMk/>
            <pc:sldMk cId="1919373064" sldId="483"/>
            <ac:spMk id="7" creationId="{167CEA69-BD47-284D-A255-E87523461C5C}"/>
          </ac:spMkLst>
        </pc:spChg>
        <pc:spChg chg="add del mod">
          <ac:chgData name="Van Eyken Koen" userId="435f31d3-9fa3-41eb-a6e7-7dcb3a5dcb26" providerId="ADAL" clId="{A602BAC4-975F-2C4A-BC52-D07BC8A80FBF}" dt="2020-06-12T09:02:17.458" v="1268" actId="12084"/>
          <ac:spMkLst>
            <pc:docMk/>
            <pc:sldMk cId="1919373064" sldId="483"/>
            <ac:spMk id="8" creationId="{C23195FF-63F0-6142-8252-AAFCB122CC63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919373064" sldId="483"/>
            <ac:spMk id="181249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2T06:59:15.140" v="800" actId="12084"/>
          <ac:spMkLst>
            <pc:docMk/>
            <pc:sldMk cId="1919373064" sldId="483"/>
            <ac:spMk id="18125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919373064" sldId="483"/>
            <ac:spMk id="181251" creationId="{00000000-0000-0000-0000-000000000000}"/>
          </ac:spMkLst>
        </pc:spChg>
        <pc:graphicFrameChg chg="add del mod">
          <ac:chgData name="Van Eyken Koen" userId="435f31d3-9fa3-41eb-a6e7-7dcb3a5dcb26" providerId="ADAL" clId="{A602BAC4-975F-2C4A-BC52-D07BC8A80FBF}" dt="2020-06-12T09:01:51.737" v="1252" actId="478"/>
          <ac:graphicFrameMkLst>
            <pc:docMk/>
            <pc:sldMk cId="1919373064" sldId="483"/>
            <ac:graphicFrameMk id="3" creationId="{DB9EC644-80CD-E347-89D9-1B9E29BF7B4B}"/>
          </ac:graphicFrameMkLst>
        </pc:graphicFrameChg>
        <pc:graphicFrameChg chg="add mod">
          <ac:chgData name="Van Eyken Koen" userId="435f31d3-9fa3-41eb-a6e7-7dcb3a5dcb26" providerId="ADAL" clId="{A602BAC4-975F-2C4A-BC52-D07BC8A80FBF}" dt="2020-06-12T09:03:02.388" v="1276" actId="14100"/>
          <ac:graphicFrameMkLst>
            <pc:docMk/>
            <pc:sldMk cId="1919373064" sldId="483"/>
            <ac:graphicFrameMk id="4" creationId="{D9B41B82-6C86-754E-B353-F26D2EBC1CE3}"/>
          </ac:graphicFrameMkLst>
        </pc:graphicFrameChg>
      </pc:sldChg>
      <pc:sldChg chg="addSp delSp modSp del modNotes">
        <pc:chgData name="Van Eyken Koen" userId="435f31d3-9fa3-41eb-a6e7-7dcb3a5dcb26" providerId="ADAL" clId="{A602BAC4-975F-2C4A-BC52-D07BC8A80FBF}" dt="2020-06-12T07:12:10.860" v="974" actId="2696"/>
        <pc:sldMkLst>
          <pc:docMk/>
          <pc:sldMk cId="1950160230" sldId="484"/>
        </pc:sldMkLst>
        <pc:spChg chg="mod">
          <ac:chgData name="Van Eyken Koen" userId="435f31d3-9fa3-41eb-a6e7-7dcb3a5dcb26" providerId="ADAL" clId="{A602BAC4-975F-2C4A-BC52-D07BC8A80FBF}" dt="2020-06-12T07:11:38.279" v="967" actId="164"/>
          <ac:spMkLst>
            <pc:docMk/>
            <pc:sldMk cId="1950160230" sldId="484"/>
            <ac:spMk id="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1T10:00:26.754" v="0"/>
          <ac:spMkLst>
            <pc:docMk/>
            <pc:sldMk cId="1950160230" sldId="484"/>
            <ac:spMk id="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7:11:38.279" v="967" actId="164"/>
          <ac:spMkLst>
            <pc:docMk/>
            <pc:sldMk cId="1950160230" sldId="484"/>
            <ac:spMk id="9" creationId="{00000000-0000-0000-0000-000000000000}"/>
          </ac:spMkLst>
        </pc:spChg>
        <pc:spChg chg="del">
          <ac:chgData name="Van Eyken Koen" userId="435f31d3-9fa3-41eb-a6e7-7dcb3a5dcb26" providerId="ADAL" clId="{A602BAC4-975F-2C4A-BC52-D07BC8A80FBF}" dt="2020-06-12T06:54:16.409" v="749" actId="478"/>
          <ac:spMkLst>
            <pc:docMk/>
            <pc:sldMk cId="1950160230" sldId="484"/>
            <ac:spMk id="182273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2T07:11:31.798" v="966" actId="478"/>
          <ac:spMkLst>
            <pc:docMk/>
            <pc:sldMk cId="1950160230" sldId="484"/>
            <ac:spMk id="18227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950160230" sldId="484"/>
            <ac:spMk id="182275" creationId="{00000000-0000-0000-0000-000000000000}"/>
          </ac:spMkLst>
        </pc:spChg>
        <pc:grpChg chg="add del mod">
          <ac:chgData name="Van Eyken Koen" userId="435f31d3-9fa3-41eb-a6e7-7dcb3a5dcb26" providerId="ADAL" clId="{A602BAC4-975F-2C4A-BC52-D07BC8A80FBF}" dt="2020-06-12T07:11:40.269" v="968"/>
          <ac:grpSpMkLst>
            <pc:docMk/>
            <pc:sldMk cId="1950160230" sldId="484"/>
            <ac:grpSpMk id="2" creationId="{0793DCFB-F736-8640-B848-D9A597F2AEF8}"/>
          </ac:grpSpMkLst>
        </pc:grpChg>
        <pc:picChg chg="mod">
          <ac:chgData name="Van Eyken Koen" userId="435f31d3-9fa3-41eb-a6e7-7dcb3a5dcb26" providerId="ADAL" clId="{A602BAC4-975F-2C4A-BC52-D07BC8A80FBF}" dt="2020-06-12T07:11:38.279" v="967" actId="164"/>
          <ac:picMkLst>
            <pc:docMk/>
            <pc:sldMk cId="1950160230" sldId="484"/>
            <ac:picMk id="9218" creationId="{00000000-0000-0000-0000-000000000000}"/>
          </ac:picMkLst>
        </pc:picChg>
      </pc:sldChg>
      <pc:sldChg chg="addSp delSp modSp mod modClrScheme chgLayout modNotes">
        <pc:chgData name="Van Eyken Koen" userId="435f31d3-9fa3-41eb-a6e7-7dcb3a5dcb26" providerId="ADAL" clId="{A602BAC4-975F-2C4A-BC52-D07BC8A80FBF}" dt="2020-06-12T09:06:43.465" v="1348"/>
        <pc:sldMkLst>
          <pc:docMk/>
          <pc:sldMk cId="1185579265" sldId="485"/>
        </pc:sldMkLst>
        <pc:spChg chg="mod">
          <ac:chgData name="Van Eyken Koen" userId="435f31d3-9fa3-41eb-a6e7-7dcb3a5dcb26" providerId="ADAL" clId="{A602BAC4-975F-2C4A-BC52-D07BC8A80FBF}" dt="2020-06-12T09:04:56.442" v="1287" actId="26606"/>
          <ac:spMkLst>
            <pc:docMk/>
            <pc:sldMk cId="1185579265" sldId="485"/>
            <ac:spMk id="2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2T06:54:27.254" v="752" actId="478"/>
          <ac:spMkLst>
            <pc:docMk/>
            <pc:sldMk cId="1185579265" sldId="485"/>
            <ac:spMk id="183297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2T07:13:57.402" v="986" actId="12084"/>
          <ac:spMkLst>
            <pc:docMk/>
            <pc:sldMk cId="1185579265" sldId="485"/>
            <ac:spMk id="18329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9:04:56.442" v="1287" actId="26606"/>
          <ac:spMkLst>
            <pc:docMk/>
            <pc:sldMk cId="1185579265" sldId="485"/>
            <ac:spMk id="183299" creationId="{00000000-0000-0000-0000-000000000000}"/>
          </ac:spMkLst>
        </pc:spChg>
        <pc:graphicFrameChg chg="add mod ord modGraphic">
          <ac:chgData name="Van Eyken Koen" userId="435f31d3-9fa3-41eb-a6e7-7dcb3a5dcb26" providerId="ADAL" clId="{A602BAC4-975F-2C4A-BC52-D07BC8A80FBF}" dt="2020-06-12T09:06:43.465" v="1348"/>
          <ac:graphicFrameMkLst>
            <pc:docMk/>
            <pc:sldMk cId="1185579265" sldId="485"/>
            <ac:graphicFrameMk id="3" creationId="{9EAE8C9E-3DB7-C041-B7A7-946BF25F461F}"/>
          </ac:graphicFrameMkLst>
        </pc:graphicFrameChg>
      </pc:sldChg>
      <pc:sldChg chg="addSp delSp modSp del modNotes">
        <pc:chgData name="Van Eyken Koen" userId="435f31d3-9fa3-41eb-a6e7-7dcb3a5dcb26" providerId="ADAL" clId="{A602BAC4-975F-2C4A-BC52-D07BC8A80FBF}" dt="2020-06-12T07:16:41.294" v="1044" actId="2696"/>
        <pc:sldMkLst>
          <pc:docMk/>
          <pc:sldMk cId="4028002540" sldId="486"/>
        </pc:sldMkLst>
        <pc:spChg chg="mod">
          <ac:chgData name="Van Eyken Koen" userId="435f31d3-9fa3-41eb-a6e7-7dcb3a5dcb26" providerId="ADAL" clId="{A602BAC4-975F-2C4A-BC52-D07BC8A80FBF}" dt="2020-06-11T10:00:26.754" v="0"/>
          <ac:spMkLst>
            <pc:docMk/>
            <pc:sldMk cId="4028002540" sldId="486"/>
            <ac:spMk id="2" creationId="{00000000-0000-0000-0000-000000000000}"/>
          </ac:spMkLst>
        </pc:spChg>
        <pc:spChg chg="add mod">
          <ac:chgData name="Van Eyken Koen" userId="435f31d3-9fa3-41eb-a6e7-7dcb3a5dcb26" providerId="ADAL" clId="{A602BAC4-975F-2C4A-BC52-D07BC8A80FBF}" dt="2020-06-12T07:13:16.617" v="983"/>
          <ac:spMkLst>
            <pc:docMk/>
            <pc:sldMk cId="4028002540" sldId="486"/>
            <ac:spMk id="6" creationId="{7D60C0B3-4096-4C43-B79D-79AFF6D33543}"/>
          </ac:spMkLst>
        </pc:spChg>
        <pc:spChg chg="del mod">
          <ac:chgData name="Van Eyken Koen" userId="435f31d3-9fa3-41eb-a6e7-7dcb3a5dcb26" providerId="ADAL" clId="{A602BAC4-975F-2C4A-BC52-D07BC8A80FBF}" dt="2020-06-12T07:13:15.034" v="982" actId="478"/>
          <ac:spMkLst>
            <pc:docMk/>
            <pc:sldMk cId="4028002540" sldId="486"/>
            <ac:spMk id="18432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7:15:47.141" v="1037"/>
          <ac:spMkLst>
            <pc:docMk/>
            <pc:sldMk cId="4028002540" sldId="486"/>
            <ac:spMk id="184322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2T07:13:12.905" v="981" actId="478"/>
          <ac:spMkLst>
            <pc:docMk/>
            <pc:sldMk cId="4028002540" sldId="486"/>
            <ac:spMk id="184323" creationId="{00000000-0000-0000-0000-000000000000}"/>
          </ac:spMkLst>
        </pc:spChg>
      </pc:sldChg>
      <pc:sldChg chg="addSp delSp modSp del modNotes">
        <pc:chgData name="Van Eyken Koen" userId="435f31d3-9fa3-41eb-a6e7-7dcb3a5dcb26" providerId="ADAL" clId="{A602BAC4-975F-2C4A-BC52-D07BC8A80FBF}" dt="2020-06-12T08:45:22.308" v="1056" actId="2696"/>
        <pc:sldMkLst>
          <pc:docMk/>
          <pc:sldMk cId="2694039862" sldId="487"/>
        </pc:sldMkLst>
        <pc:spChg chg="mod">
          <ac:chgData name="Van Eyken Koen" userId="435f31d3-9fa3-41eb-a6e7-7dcb3a5dcb26" providerId="ADAL" clId="{A602BAC4-975F-2C4A-BC52-D07BC8A80FBF}" dt="2020-06-11T10:00:26.754" v="0"/>
          <ac:spMkLst>
            <pc:docMk/>
            <pc:sldMk cId="2694039862" sldId="487"/>
            <ac:spMk id="2" creationId="{00000000-0000-0000-0000-000000000000}"/>
          </ac:spMkLst>
        </pc:spChg>
        <pc:spChg chg="add mod">
          <ac:chgData name="Van Eyken Koen" userId="435f31d3-9fa3-41eb-a6e7-7dcb3a5dcb26" providerId="ADAL" clId="{A602BAC4-975F-2C4A-BC52-D07BC8A80FBF}" dt="2020-06-12T07:13:28.545" v="985"/>
          <ac:spMkLst>
            <pc:docMk/>
            <pc:sldMk cId="2694039862" sldId="487"/>
            <ac:spMk id="6" creationId="{3172864A-84C3-2B4D-9956-4A7E4B6D1EEB}"/>
          </ac:spMkLst>
        </pc:spChg>
        <pc:spChg chg="del mod">
          <ac:chgData name="Van Eyken Koen" userId="435f31d3-9fa3-41eb-a6e7-7dcb3a5dcb26" providerId="ADAL" clId="{A602BAC4-975F-2C4A-BC52-D07BC8A80FBF}" dt="2020-06-12T07:13:26.989" v="984" actId="478"/>
          <ac:spMkLst>
            <pc:docMk/>
            <pc:sldMk cId="2694039862" sldId="487"/>
            <ac:spMk id="18534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694039862" sldId="487"/>
            <ac:spMk id="185346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2T07:13:26.989" v="984" actId="478"/>
          <ac:spMkLst>
            <pc:docMk/>
            <pc:sldMk cId="2694039862" sldId="487"/>
            <ac:spMk id="185347" creationId="{00000000-0000-0000-0000-000000000000}"/>
          </ac:spMkLst>
        </pc:spChg>
      </pc:sldChg>
      <pc:sldChg chg="addSp delSp modSp modNotes">
        <pc:chgData name="Van Eyken Koen" userId="435f31d3-9fa3-41eb-a6e7-7dcb3a5dcb26" providerId="ADAL" clId="{A602BAC4-975F-2C4A-BC52-D07BC8A80FBF}" dt="2020-06-12T08:56:18.751" v="1198" actId="20577"/>
        <pc:sldMkLst>
          <pc:docMk/>
          <pc:sldMk cId="3134163846" sldId="488"/>
        </pc:sldMkLst>
        <pc:spChg chg="mod">
          <ac:chgData name="Van Eyken Koen" userId="435f31d3-9fa3-41eb-a6e7-7dcb3a5dcb26" providerId="ADAL" clId="{A602BAC4-975F-2C4A-BC52-D07BC8A80FBF}" dt="2020-06-11T10:00:26.754" v="0"/>
          <ac:spMkLst>
            <pc:docMk/>
            <pc:sldMk cId="3134163846" sldId="488"/>
            <ac:spMk id="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8:46:56.577" v="1093"/>
          <ac:spMkLst>
            <pc:docMk/>
            <pc:sldMk cId="3134163846" sldId="488"/>
            <ac:spMk id="186369" creationId="{00000000-0000-0000-0000-000000000000}"/>
          </ac:spMkLst>
        </pc:spChg>
        <pc:spChg chg="add del mod">
          <ac:chgData name="Van Eyken Koen" userId="435f31d3-9fa3-41eb-a6e7-7dcb3a5dcb26" providerId="ADAL" clId="{A602BAC4-975F-2C4A-BC52-D07BC8A80FBF}" dt="2020-06-12T08:56:18.751" v="1198" actId="20577"/>
          <ac:spMkLst>
            <pc:docMk/>
            <pc:sldMk cId="3134163846" sldId="488"/>
            <ac:spMk id="18637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8:52:57.408" v="1115" actId="1076"/>
          <ac:spMkLst>
            <pc:docMk/>
            <pc:sldMk cId="3134163846" sldId="488"/>
            <ac:spMk id="186371" creationId="{00000000-0000-0000-0000-000000000000}"/>
          </ac:spMkLst>
        </pc:spChg>
        <pc:graphicFrameChg chg="add del mod">
          <ac:chgData name="Van Eyken Koen" userId="435f31d3-9fa3-41eb-a6e7-7dcb3a5dcb26" providerId="ADAL" clId="{A602BAC4-975F-2C4A-BC52-D07BC8A80FBF}" dt="2020-06-12T08:50:38.583" v="1102" actId="12084"/>
          <ac:graphicFrameMkLst>
            <pc:docMk/>
            <pc:sldMk cId="3134163846" sldId="488"/>
            <ac:graphicFrameMk id="3" creationId="{3E831D1E-9589-0A42-A418-6F523799D5AA}"/>
          </ac:graphicFrameMkLst>
        </pc:graphicFrameChg>
      </pc:sldChg>
      <pc:sldChg chg="addSp delSp modSp modNotes">
        <pc:chgData name="Van Eyken Koen" userId="435f31d3-9fa3-41eb-a6e7-7dcb3a5dcb26" providerId="ADAL" clId="{A602BAC4-975F-2C4A-BC52-D07BC8A80FBF}" dt="2020-06-12T08:58:53.211" v="1215" actId="692"/>
        <pc:sldMkLst>
          <pc:docMk/>
          <pc:sldMk cId="1951310054" sldId="489"/>
        </pc:sldMkLst>
        <pc:spChg chg="mod">
          <ac:chgData name="Van Eyken Koen" userId="435f31d3-9fa3-41eb-a6e7-7dcb3a5dcb26" providerId="ADAL" clId="{A602BAC4-975F-2C4A-BC52-D07BC8A80FBF}" dt="2020-06-11T10:00:26.754" v="0"/>
          <ac:spMkLst>
            <pc:docMk/>
            <pc:sldMk cId="1951310054" sldId="489"/>
            <ac:spMk id="2" creationId="{00000000-0000-0000-0000-000000000000}"/>
          </ac:spMkLst>
        </pc:spChg>
        <pc:spChg chg="add mod">
          <ac:chgData name="Van Eyken Koen" userId="435f31d3-9fa3-41eb-a6e7-7dcb3a5dcb26" providerId="ADAL" clId="{A602BAC4-975F-2C4A-BC52-D07BC8A80FBF}" dt="2020-06-12T08:54:22.549" v="1119"/>
          <ac:spMkLst>
            <pc:docMk/>
            <pc:sldMk cId="1951310054" sldId="489"/>
            <ac:spMk id="6" creationId="{479A7518-0890-3448-91EC-B6F587A7957F}"/>
          </ac:spMkLst>
        </pc:spChg>
        <pc:spChg chg="del mod">
          <ac:chgData name="Van Eyken Koen" userId="435f31d3-9fa3-41eb-a6e7-7dcb3a5dcb26" providerId="ADAL" clId="{A602BAC4-975F-2C4A-BC52-D07BC8A80FBF}" dt="2020-06-12T08:54:21.267" v="1118" actId="478"/>
          <ac:spMkLst>
            <pc:docMk/>
            <pc:sldMk cId="1951310054" sldId="489"/>
            <ac:spMk id="18739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8:56:33.528" v="1208" actId="6549"/>
          <ac:spMkLst>
            <pc:docMk/>
            <pc:sldMk cId="1951310054" sldId="489"/>
            <ac:spMk id="187394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2T08:54:19.356" v="1117" actId="478"/>
          <ac:spMkLst>
            <pc:docMk/>
            <pc:sldMk cId="1951310054" sldId="489"/>
            <ac:spMk id="187395" creationId="{00000000-0000-0000-0000-000000000000}"/>
          </ac:spMkLst>
        </pc:spChg>
        <pc:picChg chg="add mod">
          <ac:chgData name="Van Eyken Koen" userId="435f31d3-9fa3-41eb-a6e7-7dcb3a5dcb26" providerId="ADAL" clId="{A602BAC4-975F-2C4A-BC52-D07BC8A80FBF}" dt="2020-06-12T08:58:53.211" v="1215" actId="692"/>
          <ac:picMkLst>
            <pc:docMk/>
            <pc:sldMk cId="1951310054" sldId="489"/>
            <ac:picMk id="3" creationId="{33424147-4180-A54D-A9AB-3FE4959F7B82}"/>
          </ac:picMkLst>
        </pc:picChg>
      </pc:sldChg>
      <pc:sldChg chg="addSp delSp modSp modNotes">
        <pc:chgData name="Van Eyken Koen" userId="435f31d3-9fa3-41eb-a6e7-7dcb3a5dcb26" providerId="ADAL" clId="{A602BAC4-975F-2C4A-BC52-D07BC8A80FBF}" dt="2020-06-12T09:00:25.971" v="1245" actId="1076"/>
        <pc:sldMkLst>
          <pc:docMk/>
          <pc:sldMk cId="2631375834" sldId="490"/>
        </pc:sldMkLst>
        <pc:spChg chg="mod">
          <ac:chgData name="Van Eyken Koen" userId="435f31d3-9fa3-41eb-a6e7-7dcb3a5dcb26" providerId="ADAL" clId="{A602BAC4-975F-2C4A-BC52-D07BC8A80FBF}" dt="2020-06-11T10:00:26.754" v="0"/>
          <ac:spMkLst>
            <pc:docMk/>
            <pc:sldMk cId="2631375834" sldId="490"/>
            <ac:spMk id="2" creationId="{00000000-0000-0000-0000-000000000000}"/>
          </ac:spMkLst>
        </pc:spChg>
        <pc:spChg chg="del mod">
          <ac:chgData name="Van Eyken Koen" userId="435f31d3-9fa3-41eb-a6e7-7dcb3a5dcb26" providerId="ADAL" clId="{A602BAC4-975F-2C4A-BC52-D07BC8A80FBF}" dt="2020-06-12T08:59:51.370" v="1241" actId="12084"/>
          <ac:spMkLst>
            <pc:docMk/>
            <pc:sldMk cId="2631375834" sldId="490"/>
            <ac:spMk id="18841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9:00:25.971" v="1245" actId="1076"/>
          <ac:spMkLst>
            <pc:docMk/>
            <pc:sldMk cId="2631375834" sldId="490"/>
            <ac:spMk id="18841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8:59:30.017" v="1233" actId="20577"/>
          <ac:spMkLst>
            <pc:docMk/>
            <pc:sldMk cId="2631375834" sldId="490"/>
            <ac:spMk id="188420" creationId="{00000000-0000-0000-0000-000000000000}"/>
          </ac:spMkLst>
        </pc:spChg>
        <pc:graphicFrameChg chg="add mod">
          <ac:chgData name="Van Eyken Koen" userId="435f31d3-9fa3-41eb-a6e7-7dcb3a5dcb26" providerId="ADAL" clId="{A602BAC4-975F-2C4A-BC52-D07BC8A80FBF}" dt="2020-06-12T08:59:51.370" v="1241" actId="12084"/>
          <ac:graphicFrameMkLst>
            <pc:docMk/>
            <pc:sldMk cId="2631375834" sldId="490"/>
            <ac:graphicFrameMk id="3" creationId="{833126CB-F969-7F4C-BE8F-572345DCCA8D}"/>
          </ac:graphicFrameMkLst>
        </pc:graphicFrameChg>
        <pc:picChg chg="mod">
          <ac:chgData name="Van Eyken Koen" userId="435f31d3-9fa3-41eb-a6e7-7dcb3a5dcb26" providerId="ADAL" clId="{A602BAC4-975F-2C4A-BC52-D07BC8A80FBF}" dt="2020-06-12T09:00:22.819" v="1244" actId="1076"/>
          <ac:picMkLst>
            <pc:docMk/>
            <pc:sldMk cId="2631375834" sldId="490"/>
            <ac:picMk id="188417" creationId="{00000000-0000-0000-0000-000000000000}"/>
          </ac:picMkLst>
        </pc:picChg>
      </pc:sldChg>
      <pc:sldChg chg="add del">
        <pc:chgData name="Van Eyken Koen" userId="435f31d3-9fa3-41eb-a6e7-7dcb3a5dcb26" providerId="ADAL" clId="{A602BAC4-975F-2C4A-BC52-D07BC8A80FBF}" dt="2020-06-12T09:01:35.284" v="1250" actId="2696"/>
        <pc:sldMkLst>
          <pc:docMk/>
          <pc:sldMk cId="843827542" sldId="491"/>
        </pc:sldMkLst>
      </pc:sldChg>
      <pc:sldChg chg="modSp add del">
        <pc:chgData name="Van Eyken Koen" userId="435f31d3-9fa3-41eb-a6e7-7dcb3a5dcb26" providerId="ADAL" clId="{A602BAC4-975F-2C4A-BC52-D07BC8A80FBF}" dt="2020-06-12T09:02:06.405" v="1258" actId="2696"/>
        <pc:sldMkLst>
          <pc:docMk/>
          <pc:sldMk cId="1703861680" sldId="491"/>
        </pc:sldMkLst>
        <pc:spChg chg="mod">
          <ac:chgData name="Van Eyken Koen" userId="435f31d3-9fa3-41eb-a6e7-7dcb3a5dcb26" providerId="ADAL" clId="{A602BAC4-975F-2C4A-BC52-D07BC8A80FBF}" dt="2020-06-12T09:01:59.967" v="1256" actId="21"/>
          <ac:spMkLst>
            <pc:docMk/>
            <pc:sldMk cId="1703861680" sldId="491"/>
            <ac:spMk id="189442" creationId="{00000000-0000-0000-0000-000000000000}"/>
          </ac:spMkLst>
        </pc:spChg>
      </pc:sldChg>
      <pc:sldChg chg="modSp del modNotes">
        <pc:chgData name="Van Eyken Koen" userId="435f31d3-9fa3-41eb-a6e7-7dcb3a5dcb26" providerId="ADAL" clId="{A602BAC4-975F-2C4A-BC52-D07BC8A80FBF}" dt="2020-06-12T09:01:00.334" v="1246" actId="2696"/>
        <pc:sldMkLst>
          <pc:docMk/>
          <pc:sldMk cId="2099308725" sldId="491"/>
        </pc:sldMkLst>
        <pc:spChg chg="mod">
          <ac:chgData name="Van Eyken Koen" userId="435f31d3-9fa3-41eb-a6e7-7dcb3a5dcb26" providerId="ADAL" clId="{A602BAC4-975F-2C4A-BC52-D07BC8A80FBF}" dt="2020-06-11T10:00:26.754" v="0"/>
          <ac:spMkLst>
            <pc:docMk/>
            <pc:sldMk cId="2099308725" sldId="491"/>
            <ac:spMk id="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099308725" sldId="491"/>
            <ac:spMk id="18944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099308725" sldId="491"/>
            <ac:spMk id="18944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099308725" sldId="491"/>
            <ac:spMk id="189443" creationId="{00000000-0000-0000-0000-000000000000}"/>
          </ac:spMkLst>
        </pc:spChg>
      </pc:sldChg>
      <pc:sldChg chg="add del">
        <pc:chgData name="Van Eyken Koen" userId="435f31d3-9fa3-41eb-a6e7-7dcb3a5dcb26" providerId="ADAL" clId="{A602BAC4-975F-2C4A-BC52-D07BC8A80FBF}" dt="2020-06-12T09:01:16.940" v="1248"/>
        <pc:sldMkLst>
          <pc:docMk/>
          <pc:sldMk cId="4046230824" sldId="491"/>
        </pc:sldMkLst>
      </pc:sldChg>
      <pc:sldChg chg="add">
        <pc:chgData name="Van Eyken Koen" userId="435f31d3-9fa3-41eb-a6e7-7dcb3a5dcb26" providerId="ADAL" clId="{A602BAC4-975F-2C4A-BC52-D07BC8A80FBF}" dt="2020-06-12T09:04:09.835" v="1281"/>
        <pc:sldMkLst>
          <pc:docMk/>
          <pc:sldMk cId="755145936" sldId="492"/>
        </pc:sldMkLst>
      </pc:sldChg>
      <pc:sldChg chg="addSp delSp modSp del modNotes">
        <pc:chgData name="Van Eyken Koen" userId="435f31d3-9fa3-41eb-a6e7-7dcb3a5dcb26" providerId="ADAL" clId="{A602BAC4-975F-2C4A-BC52-D07BC8A80FBF}" dt="2020-06-12T09:03:55.972" v="1280" actId="2696"/>
        <pc:sldMkLst>
          <pc:docMk/>
          <pc:sldMk cId="1172022158" sldId="492"/>
        </pc:sldMkLst>
        <pc:spChg chg="del mod">
          <ac:chgData name="Van Eyken Koen" userId="435f31d3-9fa3-41eb-a6e7-7dcb3a5dcb26" providerId="ADAL" clId="{A602BAC4-975F-2C4A-BC52-D07BC8A80FBF}" dt="2020-06-12T08:46:29.705" v="1074" actId="478"/>
          <ac:spMkLst>
            <pc:docMk/>
            <pc:sldMk cId="1172022158" sldId="492"/>
            <ac:spMk id="19046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9:03:40.265" v="1279" actId="14100"/>
          <ac:spMkLst>
            <pc:docMk/>
            <pc:sldMk cId="1172022158" sldId="492"/>
            <ac:spMk id="19046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172022158" sldId="492"/>
            <ac:spMk id="190467" creationId="{00000000-0000-0000-0000-000000000000}"/>
          </ac:spMkLst>
        </pc:spChg>
        <pc:spChg chg="add del mod">
          <ac:chgData name="Van Eyken Koen" userId="435f31d3-9fa3-41eb-a6e7-7dcb3a5dcb26" providerId="ADAL" clId="{A602BAC4-975F-2C4A-BC52-D07BC8A80FBF}" dt="2020-06-12T08:46:26.180" v="1073" actId="20577"/>
          <ac:spMkLst>
            <pc:docMk/>
            <pc:sldMk cId="1172022158" sldId="492"/>
            <ac:spMk id="190468" creationId="{00000000-0000-0000-0000-000000000000}"/>
          </ac:spMkLst>
        </pc:spChg>
        <pc:graphicFrameChg chg="add del mod">
          <ac:chgData name="Van Eyken Koen" userId="435f31d3-9fa3-41eb-a6e7-7dcb3a5dcb26" providerId="ADAL" clId="{A602BAC4-975F-2C4A-BC52-D07BC8A80FBF}" dt="2020-06-12T08:46:13.909" v="1058" actId="12084"/>
          <ac:graphicFrameMkLst>
            <pc:docMk/>
            <pc:sldMk cId="1172022158" sldId="492"/>
            <ac:graphicFrameMk id="2" creationId="{794BB2B3-0557-5245-BDBA-32C7B8C2A873}"/>
          </ac:graphicFrameMkLst>
        </pc:graphicFrameChg>
      </pc:sldChg>
      <pc:sldChg chg="delSp modSp modNotes">
        <pc:chgData name="Van Eyken Koen" userId="435f31d3-9fa3-41eb-a6e7-7dcb3a5dcb26" providerId="ADAL" clId="{A602BAC4-975F-2C4A-BC52-D07BC8A80FBF}" dt="2020-06-12T06:55:20.349" v="759"/>
        <pc:sldMkLst>
          <pc:docMk/>
          <pc:sldMk cId="1556254104" sldId="494"/>
        </pc:sldMkLst>
        <pc:spChg chg="del">
          <ac:chgData name="Van Eyken Koen" userId="435f31d3-9fa3-41eb-a6e7-7dcb3a5dcb26" providerId="ADAL" clId="{A602BAC4-975F-2C4A-BC52-D07BC8A80FBF}" dt="2020-06-12T06:52:44.295" v="712" actId="478"/>
          <ac:spMkLst>
            <pc:docMk/>
            <pc:sldMk cId="1556254104" sldId="494"/>
            <ac:spMk id="17715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556254104" sldId="494"/>
            <ac:spMk id="17715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556254104" sldId="494"/>
            <ac:spMk id="17715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556254104" sldId="494"/>
            <ac:spMk id="177156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1556254104" sldId="494"/>
            <ac:picMk id="7" creationId="{00000000-0000-0000-0000-000000000000}"/>
          </ac:picMkLst>
        </pc:picChg>
      </pc:sldChg>
      <pc:sldChg chg="delSp modSp modNotes">
        <pc:chgData name="Van Eyken Koen" userId="435f31d3-9fa3-41eb-a6e7-7dcb3a5dcb26" providerId="ADAL" clId="{A602BAC4-975F-2C4A-BC52-D07BC8A80FBF}" dt="2020-06-12T09:08:37.936" v="1361" actId="692"/>
        <pc:sldMkLst>
          <pc:docMk/>
          <pc:sldMk cId="1912920048" sldId="495"/>
        </pc:sldMkLst>
        <pc:spChg chg="del">
          <ac:chgData name="Van Eyken Koen" userId="435f31d3-9fa3-41eb-a6e7-7dcb3a5dcb26" providerId="ADAL" clId="{A602BAC4-975F-2C4A-BC52-D07BC8A80FBF}" dt="2020-06-12T06:53:02.767" v="716" actId="478"/>
          <ac:spMkLst>
            <pc:docMk/>
            <pc:sldMk cId="1912920048" sldId="495"/>
            <ac:spMk id="17817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912920048" sldId="495"/>
            <ac:spMk id="17817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912920048" sldId="495"/>
            <ac:spMk id="178180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9:08:37.936" v="1361" actId="692"/>
          <ac:picMkLst>
            <pc:docMk/>
            <pc:sldMk cId="1912920048" sldId="495"/>
            <ac:picMk id="5122" creationId="{00000000-0000-0000-0000-000000000000}"/>
          </ac:picMkLst>
        </pc:picChg>
      </pc:sldChg>
      <pc:sldChg chg="modSp modNotes">
        <pc:chgData name="Van Eyken Koen" userId="435f31d3-9fa3-41eb-a6e7-7dcb3a5dcb26" providerId="ADAL" clId="{A602BAC4-975F-2C4A-BC52-D07BC8A80FBF}" dt="2020-06-12T06:55:20.349" v="759"/>
        <pc:sldMkLst>
          <pc:docMk/>
          <pc:sldMk cId="385583302" sldId="496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85583302" sldId="496"/>
            <ac:spMk id="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85583302" sldId="496"/>
            <ac:spMk id="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85583302" sldId="496"/>
            <ac:spMk id="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85583302" sldId="496"/>
            <ac:spMk id="1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85583302" sldId="496"/>
            <ac:spMk id="16896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385583302" sldId="496"/>
            <ac:spMk id="168964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k cId="385583302" sldId="496"/>
            <ac:picMk id="13" creationId="{00000000-0000-0000-0000-000000000000}"/>
          </ac:picMkLst>
        </pc:picChg>
      </pc:sldChg>
      <pc:sldChg chg="modSp add ord">
        <pc:chgData name="Van Eyken Koen" userId="435f31d3-9fa3-41eb-a6e7-7dcb3a5dcb26" providerId="ADAL" clId="{A602BAC4-975F-2C4A-BC52-D07BC8A80FBF}" dt="2020-06-12T06:55:20.349" v="759"/>
        <pc:sldMkLst>
          <pc:docMk/>
          <pc:sldMk cId="4044046318" sldId="497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44046318" sldId="497"/>
            <ac:spMk id="4" creationId="{9B44457E-357F-EF4E-BA8F-43239FA50615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44046318" sldId="497"/>
            <ac:spMk id="5" creationId="{D55B76BC-8759-F54E-BD68-0B7A700DD0CB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44046318" sldId="497"/>
            <ac:spMk id="6" creationId="{B8F0A5DF-13AA-8D49-88C4-58060EFE8DB6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44046318" sldId="497"/>
            <ac:spMk id="7" creationId="{05F87A04-C425-BC46-BCD9-5EB3D9D1E57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44046318" sldId="497"/>
            <ac:spMk id="8" creationId="{98C17DD0-F3F2-7B44-8FEB-35CD00F8BB68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4044046318" sldId="497"/>
            <ac:spMk id="9" creationId="{AE5FC4D4-4B78-ED4C-B8EC-0B4864A0D370}"/>
          </ac:spMkLst>
        </pc:spChg>
      </pc:sldChg>
      <pc:sldChg chg="modSp add">
        <pc:chgData name="Van Eyken Koen" userId="435f31d3-9fa3-41eb-a6e7-7dcb3a5dcb26" providerId="ADAL" clId="{A602BAC4-975F-2C4A-BC52-D07BC8A80FBF}" dt="2020-06-12T06:55:20.349" v="759"/>
        <pc:sldMkLst>
          <pc:docMk/>
          <pc:sldMk cId="193328322" sldId="498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193328322" sldId="498"/>
            <ac:spMk id="2" creationId="{EF317E0D-307C-A741-B779-C16B00DA7191}"/>
          </ac:spMkLst>
        </pc:spChg>
      </pc:sldChg>
      <pc:sldChg chg="delSp modSp add modNotes">
        <pc:chgData name="Van Eyken Koen" userId="435f31d3-9fa3-41eb-a6e7-7dcb3a5dcb26" providerId="ADAL" clId="{A602BAC4-975F-2C4A-BC52-D07BC8A80FBF}" dt="2020-06-12T06:58:41.711" v="799" actId="14100"/>
        <pc:sldMkLst>
          <pc:docMk/>
          <pc:sldMk cId="90190825" sldId="499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90190825" sldId="499"/>
            <ac:spMk id="17203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90190825" sldId="499"/>
            <ac:spMk id="172036" creationId="{00000000-0000-0000-0000-000000000000}"/>
          </ac:spMkLst>
        </pc:spChg>
        <pc:graphicFrameChg chg="mod">
          <ac:chgData name="Van Eyken Koen" userId="435f31d3-9fa3-41eb-a6e7-7dcb3a5dcb26" providerId="ADAL" clId="{A602BAC4-975F-2C4A-BC52-D07BC8A80FBF}" dt="2020-06-12T06:58:41.711" v="799" actId="14100"/>
          <ac:graphicFrameMkLst>
            <pc:docMk/>
            <pc:sldMk cId="90190825" sldId="499"/>
            <ac:graphicFrameMk id="2" creationId="{7602F14C-7F14-1146-A633-69A7A80A24F2}"/>
          </ac:graphicFrameMkLst>
        </pc:graphicFrameChg>
        <pc:cxnChg chg="del">
          <ac:chgData name="Van Eyken Koen" userId="435f31d3-9fa3-41eb-a6e7-7dcb3a5dcb26" providerId="ADAL" clId="{A602BAC4-975F-2C4A-BC52-D07BC8A80FBF}" dt="2020-06-11T11:22:21.954" v="627" actId="478"/>
          <ac:cxnSpMkLst>
            <pc:docMk/>
            <pc:sldMk cId="90190825" sldId="499"/>
            <ac:cxnSpMk id="8" creationId="{00000000-0000-0000-0000-000000000000}"/>
          </ac:cxnSpMkLst>
        </pc:cxnChg>
        <pc:cxnChg chg="del">
          <ac:chgData name="Van Eyken Koen" userId="435f31d3-9fa3-41eb-a6e7-7dcb3a5dcb26" providerId="ADAL" clId="{A602BAC4-975F-2C4A-BC52-D07BC8A80FBF}" dt="2020-06-11T11:22:23.148" v="628" actId="478"/>
          <ac:cxnSpMkLst>
            <pc:docMk/>
            <pc:sldMk cId="90190825" sldId="499"/>
            <ac:cxnSpMk id="9" creationId="{B6C09B27-F0BA-E745-ABC1-1BCA5B6DD875}"/>
          </ac:cxnSpMkLst>
        </pc:cxnChg>
      </pc:sldChg>
      <pc:sldChg chg="add del">
        <pc:chgData name="Van Eyken Koen" userId="435f31d3-9fa3-41eb-a6e7-7dcb3a5dcb26" providerId="ADAL" clId="{A602BAC4-975F-2C4A-BC52-D07BC8A80FBF}" dt="2020-06-11T10:03:07.746" v="56"/>
        <pc:sldMkLst>
          <pc:docMk/>
          <pc:sldMk cId="3226383611" sldId="499"/>
        </pc:sldMkLst>
      </pc:sldChg>
      <pc:sldChg chg="add del">
        <pc:chgData name="Van Eyken Koen" userId="435f31d3-9fa3-41eb-a6e7-7dcb3a5dcb26" providerId="ADAL" clId="{A602BAC4-975F-2C4A-BC52-D07BC8A80FBF}" dt="2020-06-11T10:03:05.741" v="55"/>
        <pc:sldMkLst>
          <pc:docMk/>
          <pc:sldMk cId="2205512471" sldId="500"/>
        </pc:sldMkLst>
      </pc:sldChg>
      <pc:sldChg chg="addSp modSp new ord">
        <pc:chgData name="Van Eyken Koen" userId="435f31d3-9fa3-41eb-a6e7-7dcb3a5dcb26" providerId="ADAL" clId="{A602BAC4-975F-2C4A-BC52-D07BC8A80FBF}" dt="2020-06-12T09:04:27.183" v="1286"/>
        <pc:sldMkLst>
          <pc:docMk/>
          <pc:sldMk cId="3890813732" sldId="500"/>
        </pc:sldMkLst>
        <pc:spChg chg="add mod">
          <ac:chgData name="Van Eyken Koen" userId="435f31d3-9fa3-41eb-a6e7-7dcb3a5dcb26" providerId="ADAL" clId="{A602BAC4-975F-2C4A-BC52-D07BC8A80FBF}" dt="2020-06-12T06:55:20.349" v="759"/>
          <ac:spMkLst>
            <pc:docMk/>
            <pc:sldMk cId="3890813732" sldId="500"/>
            <ac:spMk id="3" creationId="{BB7745E7-ADE4-164F-98E3-CF2EC69E0EF6}"/>
          </ac:spMkLst>
        </pc:spChg>
        <pc:spChg chg="add mod">
          <ac:chgData name="Van Eyken Koen" userId="435f31d3-9fa3-41eb-a6e7-7dcb3a5dcb26" providerId="ADAL" clId="{A602BAC4-975F-2C4A-BC52-D07BC8A80FBF}" dt="2020-06-12T09:04:27.183" v="1286"/>
          <ac:spMkLst>
            <pc:docMk/>
            <pc:sldMk cId="3890813732" sldId="500"/>
            <ac:spMk id="4" creationId="{C2DEB866-DAE6-6A46-8365-A07CAC7D6104}"/>
          </ac:spMkLst>
        </pc:spChg>
      </pc:sldChg>
      <pc:sldChg chg="addSp modSp add modNotes">
        <pc:chgData name="Van Eyken Koen" userId="435f31d3-9fa3-41eb-a6e7-7dcb3a5dcb26" providerId="ADAL" clId="{A602BAC4-975F-2C4A-BC52-D07BC8A80FBF}" dt="2020-06-12T06:55:20.349" v="759"/>
        <pc:sldMkLst>
          <pc:docMk/>
          <pc:sldMk cId="2951454634" sldId="501"/>
        </pc:sld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951454634" sldId="501"/>
            <ac:spMk id="17203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k cId="2951454634" sldId="501"/>
            <ac:spMk id="172036" creationId="{00000000-0000-0000-0000-000000000000}"/>
          </ac:spMkLst>
        </pc:spChg>
        <pc:graphicFrameChg chg="mod">
          <ac:chgData name="Van Eyken Koen" userId="435f31d3-9fa3-41eb-a6e7-7dcb3a5dcb26" providerId="ADAL" clId="{A602BAC4-975F-2C4A-BC52-D07BC8A80FBF}" dt="2020-06-12T06:55:20.349" v="759"/>
          <ac:graphicFrameMkLst>
            <pc:docMk/>
            <pc:sldMk cId="2951454634" sldId="501"/>
            <ac:graphicFrameMk id="2" creationId="{7602F14C-7F14-1146-A633-69A7A80A24F2}"/>
          </ac:graphicFrameMkLst>
        </pc:graphicFrameChg>
        <pc:picChg chg="add mod">
          <ac:chgData name="Van Eyken Koen" userId="435f31d3-9fa3-41eb-a6e7-7dcb3a5dcb26" providerId="ADAL" clId="{A602BAC4-975F-2C4A-BC52-D07BC8A80FBF}" dt="2020-06-12T06:55:20.349" v="759"/>
          <ac:picMkLst>
            <pc:docMk/>
            <pc:sldMk cId="2951454634" sldId="501"/>
            <ac:picMk id="5" creationId="{BB82A455-761C-134F-A525-15DBCE6CFF9E}"/>
          </ac:picMkLst>
        </pc:picChg>
      </pc:sldChg>
      <pc:sldChg chg="addSp modSp add del">
        <pc:chgData name="Van Eyken Koen" userId="435f31d3-9fa3-41eb-a6e7-7dcb3a5dcb26" providerId="ADAL" clId="{A602BAC4-975F-2C4A-BC52-D07BC8A80FBF}" dt="2020-06-12T07:12:02.059" v="973" actId="692"/>
        <pc:sldMkLst>
          <pc:docMk/>
          <pc:sldMk cId="657370122" sldId="502"/>
        </pc:sldMkLst>
        <pc:spChg chg="mod">
          <ac:chgData name="Van Eyken Koen" userId="435f31d3-9fa3-41eb-a6e7-7dcb3a5dcb26" providerId="ADAL" clId="{A602BAC4-975F-2C4A-BC52-D07BC8A80FBF}" dt="2020-06-12T07:11:46.805" v="970" actId="1076"/>
          <ac:spMkLst>
            <pc:docMk/>
            <pc:sldMk cId="657370122" sldId="502"/>
            <ac:spMk id="8" creationId="{040DE9B0-40B9-064F-9A0F-FBD9F84A0958}"/>
          </ac:spMkLst>
        </pc:spChg>
        <pc:spChg chg="mod">
          <ac:chgData name="Van Eyken Koen" userId="435f31d3-9fa3-41eb-a6e7-7dcb3a5dcb26" providerId="ADAL" clId="{A602BAC4-975F-2C4A-BC52-D07BC8A80FBF}" dt="2020-06-12T07:11:46.805" v="970" actId="1076"/>
          <ac:spMkLst>
            <pc:docMk/>
            <pc:sldMk cId="657370122" sldId="502"/>
            <ac:spMk id="9" creationId="{AADAC21B-A285-3142-B780-CF6380997789}"/>
          </ac:spMkLst>
        </pc:spChg>
        <pc:grpChg chg="add mod">
          <ac:chgData name="Van Eyken Koen" userId="435f31d3-9fa3-41eb-a6e7-7dcb3a5dcb26" providerId="ADAL" clId="{A602BAC4-975F-2C4A-BC52-D07BC8A80FBF}" dt="2020-06-12T07:12:02.059" v="973" actId="692"/>
          <ac:grpSpMkLst>
            <pc:docMk/>
            <pc:sldMk cId="657370122" sldId="502"/>
            <ac:grpSpMk id="6" creationId="{B40E5A08-0EBA-0142-8F27-3187A5D675B0}"/>
          </ac:grpSpMkLst>
        </pc:grpChg>
        <pc:graphicFrameChg chg="mod">
          <ac:chgData name="Van Eyken Koen" userId="435f31d3-9fa3-41eb-a6e7-7dcb3a5dcb26" providerId="ADAL" clId="{A602BAC4-975F-2C4A-BC52-D07BC8A80FBF}" dt="2020-06-12T07:11:00.795" v="964"/>
          <ac:graphicFrameMkLst>
            <pc:docMk/>
            <pc:sldMk cId="657370122" sldId="502"/>
            <ac:graphicFrameMk id="3" creationId="{DB9EC644-80CD-E347-89D9-1B9E29BF7B4B}"/>
          </ac:graphicFrameMkLst>
        </pc:graphicFrameChg>
        <pc:picChg chg="mod">
          <ac:chgData name="Van Eyken Koen" userId="435f31d3-9fa3-41eb-a6e7-7dcb3a5dcb26" providerId="ADAL" clId="{A602BAC4-975F-2C4A-BC52-D07BC8A80FBF}" dt="2020-06-12T07:11:46.805" v="970" actId="1076"/>
          <ac:picMkLst>
            <pc:docMk/>
            <pc:sldMk cId="657370122" sldId="502"/>
            <ac:picMk id="7" creationId="{C70ECF68-E538-714C-8FF2-4832372CADB2}"/>
          </ac:picMkLst>
        </pc:picChg>
      </pc:sldChg>
      <pc:sldChg chg="modSp add del">
        <pc:chgData name="Van Eyken Koen" userId="435f31d3-9fa3-41eb-a6e7-7dcb3a5dcb26" providerId="ADAL" clId="{A602BAC4-975F-2C4A-BC52-D07BC8A80FBF}" dt="2020-06-12T09:07:11.473" v="1354" actId="2696"/>
        <pc:sldMkLst>
          <pc:docMk/>
          <pc:sldMk cId="4137110821" sldId="503"/>
        </pc:sldMkLst>
        <pc:graphicFrameChg chg="mod">
          <ac:chgData name="Van Eyken Koen" userId="435f31d3-9fa3-41eb-a6e7-7dcb3a5dcb26" providerId="ADAL" clId="{A602BAC4-975F-2C4A-BC52-D07BC8A80FBF}" dt="2020-06-12T09:07:07.909" v="1353"/>
          <ac:graphicFrameMkLst>
            <pc:docMk/>
            <pc:sldMk cId="4137110821" sldId="503"/>
            <ac:graphicFrameMk id="3" creationId="{9EAE8C9E-3DB7-C041-B7A7-946BF25F461F}"/>
          </ac:graphicFrameMkLst>
        </pc:graphicFrameChg>
      </pc:sldChg>
      <pc:sldChg chg="addSp delSp modSp add ord">
        <pc:chgData name="Van Eyken Koen" userId="435f31d3-9fa3-41eb-a6e7-7dcb3a5dcb26" providerId="ADAL" clId="{A602BAC4-975F-2C4A-BC52-D07BC8A80FBF}" dt="2020-06-12T08:59:03.717" v="1216" actId="692"/>
        <pc:sldMkLst>
          <pc:docMk/>
          <pc:sldMk cId="600169106" sldId="504"/>
        </pc:sldMkLst>
        <pc:spChg chg="del">
          <ac:chgData name="Van Eyken Koen" userId="435f31d3-9fa3-41eb-a6e7-7dcb3a5dcb26" providerId="ADAL" clId="{A602BAC4-975F-2C4A-BC52-D07BC8A80FBF}" dt="2020-06-12T08:52:16.747" v="1105" actId="478"/>
          <ac:spMkLst>
            <pc:docMk/>
            <pc:sldMk cId="600169106" sldId="504"/>
            <ac:spMk id="186370" creationId="{00000000-0000-0000-0000-000000000000}"/>
          </ac:spMkLst>
        </pc:spChg>
        <pc:picChg chg="add mod">
          <ac:chgData name="Van Eyken Koen" userId="435f31d3-9fa3-41eb-a6e7-7dcb3a5dcb26" providerId="ADAL" clId="{A602BAC4-975F-2C4A-BC52-D07BC8A80FBF}" dt="2020-06-12T08:59:03.717" v="1216" actId="692"/>
          <ac:picMkLst>
            <pc:docMk/>
            <pc:sldMk cId="600169106" sldId="504"/>
            <ac:picMk id="3" creationId="{BC4CFDB6-9F71-1D46-AB16-60E850C44E6C}"/>
          </ac:picMkLst>
        </pc:picChg>
      </pc:sldChg>
      <pc:sldChg chg="add">
        <pc:chgData name="Van Eyken Koen" userId="435f31d3-9fa3-41eb-a6e7-7dcb3a5dcb26" providerId="ADAL" clId="{A602BAC4-975F-2C4A-BC52-D07BC8A80FBF}" dt="2020-06-12T09:01:47.042" v="1251"/>
        <pc:sldMkLst>
          <pc:docMk/>
          <pc:sldMk cId="3109545982" sldId="505"/>
        </pc:sldMkLst>
      </pc:sldChg>
      <pc:sldChg chg="modSp add">
        <pc:chgData name="Van Eyken Koen" userId="435f31d3-9fa3-41eb-a6e7-7dcb3a5dcb26" providerId="ADAL" clId="{A602BAC4-975F-2C4A-BC52-D07BC8A80FBF}" dt="2020-06-12T09:07:33.631" v="1359" actId="14100"/>
        <pc:sldMkLst>
          <pc:docMk/>
          <pc:sldMk cId="933042317" sldId="506"/>
        </pc:sldMkLst>
        <pc:graphicFrameChg chg="mod">
          <ac:chgData name="Van Eyken Koen" userId="435f31d3-9fa3-41eb-a6e7-7dcb3a5dcb26" providerId="ADAL" clId="{A602BAC4-975F-2C4A-BC52-D07BC8A80FBF}" dt="2020-06-12T09:07:33.631" v="1359" actId="14100"/>
          <ac:graphicFrameMkLst>
            <pc:docMk/>
            <pc:sldMk cId="933042317" sldId="506"/>
            <ac:graphicFrameMk id="3" creationId="{9EAE8C9E-3DB7-C041-B7A7-946BF25F461F}"/>
          </ac:graphicFrameMkLst>
        </pc:graphicFrameChg>
      </pc:sldChg>
      <pc:sldMasterChg chg="modSp modSldLayout">
        <pc:chgData name="Van Eyken Koen" userId="435f31d3-9fa3-41eb-a6e7-7dcb3a5dcb26" providerId="ADAL" clId="{A602BAC4-975F-2C4A-BC52-D07BC8A80FBF}" dt="2020-06-12T06:55:20.349" v="759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48"/>
            <ac:spMk id="102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48"/>
            <pc:sldLayoutMk cId="1902697969" sldId="2147483658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1902697969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1902697969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48"/>
            <pc:sldLayoutMk cId="3110295802" sldId="2147483660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3110295802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3110295802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48"/>
            <pc:sldLayoutMk cId="4085362268" sldId="2147483661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4085362268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4085362268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48"/>
            <pc:sldLayoutMk cId="659640259" sldId="2147483662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659640259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659640259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659640259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659640259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659640259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48"/>
            <pc:sldLayoutMk cId="2943363422" sldId="2147483665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2943363422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2943363422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2943363422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48"/>
            <pc:sldLayoutMk cId="1919934866" sldId="2147483666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1919934866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1919934866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1919934866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48"/>
            <pc:sldLayoutMk cId="3801255512" sldId="2147483668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3801255512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48"/>
              <pc:sldLayoutMk cId="3801255512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602BAC4-975F-2C4A-BC52-D07BC8A80FBF}" dt="2020-06-12T06:55:20.349" v="759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0"/>
            <ac:spMk id="307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asterMk cId="0" sldId="2147483650"/>
            <ac:picMk id="3073" creationId="{00000000-0000-0000-0000-000000000000}"/>
          </ac:picMkLst>
        </pc:pic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0"/>
            <pc:sldLayoutMk cId="1935794666" sldId="2147483680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1935794666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1935794666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0"/>
            <pc:sldLayoutMk cId="3665122703" sldId="2147483682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3665122703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3665122703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0"/>
            <pc:sldLayoutMk cId="17292607" sldId="2147483683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17292607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17292607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0"/>
            <pc:sldLayoutMk cId="4231867373" sldId="2147483684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4231867373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4231867373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4231867373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4231867373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4231867373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0"/>
            <pc:sldLayoutMk cId="212127452" sldId="2147483687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212127452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212127452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212127452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0"/>
            <pc:sldLayoutMk cId="786429098" sldId="2147483688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786429098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786429098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786429098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0"/>
            <pc:sldLayoutMk cId="4059699145" sldId="2147483690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4059699145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0"/>
              <pc:sldLayoutMk cId="4059699145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602BAC4-975F-2C4A-BC52-D07BC8A80FBF}" dt="2020-06-12T06:55:20.349" v="759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1"/>
            <ac:spMk id="4098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asterMk cId="0" sldId="2147483651"/>
            <ac:picMk id="4097" creationId="{00000000-0000-0000-0000-000000000000}"/>
          </ac:picMkLst>
        </pc:pic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1"/>
            <pc:sldLayoutMk cId="2794548755" sldId="2147483691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2794548755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2794548755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1"/>
            <pc:sldLayoutMk cId="2509496725" sldId="2147483693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2509496725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2509496725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1"/>
            <pc:sldLayoutMk cId="3963165457" sldId="2147483694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3963165457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3963165457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1"/>
            <pc:sldLayoutMk cId="2324344085" sldId="2147483695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2324344085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2324344085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2324344085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2324344085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2324344085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1"/>
            <pc:sldLayoutMk cId="860574434" sldId="2147483698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860574434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860574434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860574434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1"/>
            <pc:sldLayoutMk cId="390309735" sldId="2147483699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390309735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390309735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390309735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1"/>
            <pc:sldLayoutMk cId="1172189679" sldId="2147483701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1172189679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1"/>
              <pc:sldLayoutMk cId="1172189679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602BAC4-975F-2C4A-BC52-D07BC8A80FBF}" dt="2020-06-12T06:55:20.349" v="759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3"/>
            <ac:spMk id="6146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asterMk cId="0" sldId="2147483653"/>
            <ac:picMk id="6145" creationId="{00000000-0000-0000-0000-000000000000}"/>
          </ac:picMkLst>
        </pc:pic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3"/>
            <pc:sldLayoutMk cId="3550113135" sldId="2147483713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3550113135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3550113135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3"/>
            <pc:sldLayoutMk cId="3888309540" sldId="2147483715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3888309540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3888309540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3"/>
            <pc:sldLayoutMk cId="2996091407" sldId="2147483716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2996091407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2996091407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3"/>
            <pc:sldLayoutMk cId="4214185210" sldId="2147483717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4214185210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4214185210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4214185210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4214185210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4214185210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3"/>
            <pc:sldLayoutMk cId="716112985" sldId="2147483720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716112985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716112985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716112985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3"/>
            <pc:sldLayoutMk cId="243427680" sldId="2147483721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243427680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243427680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243427680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3"/>
            <pc:sldLayoutMk cId="796148851" sldId="2147483723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796148851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3"/>
              <pc:sldLayoutMk cId="796148851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602BAC4-975F-2C4A-BC52-D07BC8A80FBF}" dt="2020-06-12T06:55:20.349" v="759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4"/>
            <ac:spMk id="7170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asterMk cId="0" sldId="2147483654"/>
            <ac:picMk id="7169" creationId="{00000000-0000-0000-0000-000000000000}"/>
          </ac:picMkLst>
        </pc:pic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4"/>
            <pc:sldLayoutMk cId="3651016125" sldId="2147483724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3651016125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3651016125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4"/>
            <pc:sldLayoutMk cId="1493638556" sldId="2147483726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1493638556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1493638556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4"/>
            <pc:sldLayoutMk cId="319256525" sldId="2147483727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319256525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319256525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4"/>
            <pc:sldLayoutMk cId="3522299895" sldId="2147483728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3522299895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3522299895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3522299895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3522299895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3522299895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4"/>
            <pc:sldLayoutMk cId="633230125" sldId="2147483731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633230125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633230125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633230125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4"/>
            <pc:sldLayoutMk cId="1333292592" sldId="2147483732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1333292592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1333292592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1333292592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4"/>
            <pc:sldLayoutMk cId="464355109" sldId="2147483734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464355109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4"/>
              <pc:sldLayoutMk cId="464355109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602BAC4-975F-2C4A-BC52-D07BC8A80FBF}" dt="2020-06-12T06:55:20.349" v="759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5"/>
            <ac:spMk id="819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5"/>
            <ac:spMk id="8195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asterMk cId="0" sldId="2147483655"/>
            <ac:picMk id="8193" creationId="{00000000-0000-0000-0000-000000000000}"/>
          </ac:picMkLst>
        </pc:pic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5"/>
            <pc:sldLayoutMk cId="3195690900" sldId="2147483735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3195690900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3195690900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5"/>
            <pc:sldLayoutMk cId="3226701407" sldId="2147483737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3226701407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3226701407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5"/>
            <pc:sldLayoutMk cId="2555881941" sldId="2147483738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255588194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255588194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5"/>
            <pc:sldLayoutMk cId="2735052340" sldId="2147483739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2735052340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2735052340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2735052340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2735052340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2735052340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5"/>
            <pc:sldLayoutMk cId="138232289" sldId="2147483742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138232289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138232289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138232289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5"/>
            <pc:sldLayoutMk cId="3301135570" sldId="2147483743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3301135570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3301135570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3301135570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5"/>
            <pc:sldLayoutMk cId="2113855219" sldId="2147483745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2113855219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5"/>
              <pc:sldLayoutMk cId="2113855219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602BAC4-975F-2C4A-BC52-D07BC8A80FBF}" dt="2020-06-12T06:55:20.349" v="759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7"/>
            <ac:spMk id="10241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7"/>
            <pc:sldLayoutMk cId="3805908242" sldId="2147483757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3805908242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3805908242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7"/>
            <pc:sldLayoutMk cId="668009009" sldId="2147483759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668009009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668009009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7"/>
            <pc:sldLayoutMk cId="1026866790" sldId="2147483760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1026866790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1026866790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7"/>
            <pc:sldLayoutMk cId="778526741" sldId="2147483761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778526741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778526741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778526741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778526741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778526741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7"/>
            <pc:sldLayoutMk cId="1076284016" sldId="2147483764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1076284016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1076284016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1076284016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7"/>
            <pc:sldLayoutMk cId="4270377227" sldId="2147483765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4270377227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4270377227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4270377227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0" sldId="2147483657"/>
            <pc:sldLayoutMk cId="4164878766" sldId="2147483767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4164878766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0" sldId="2147483657"/>
              <pc:sldLayoutMk cId="4164878766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602BAC4-975F-2C4A-BC52-D07BC8A80FBF}" dt="2020-06-12T06:55:20.349" v="759"/>
        <pc:sldMasterMkLst>
          <pc:docMk/>
          <pc:sldMasterMk cId="3591031666" sldId="2147483768"/>
        </pc:sldMasterMkLst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3591031666" sldId="2147483768"/>
            <ac:spMk id="2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3591031666" sldId="2147483768"/>
            <ac:spMk id="3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3591031666" sldId="2147483768"/>
            <ac:spMk id="4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3591031666" sldId="2147483768"/>
            <ac:spMk id="5" creationId="{00000000-0000-0000-0000-000000000000}"/>
          </ac:spMkLst>
        </pc:spChg>
        <pc:spChg chg="mod">
          <ac:chgData name="Van Eyken Koen" userId="435f31d3-9fa3-41eb-a6e7-7dcb3a5dcb26" providerId="ADAL" clId="{A602BAC4-975F-2C4A-BC52-D07BC8A80FBF}" dt="2020-06-12T06:55:20.349" v="759"/>
          <ac:spMkLst>
            <pc:docMk/>
            <pc:sldMasterMk cId="3591031666" sldId="2147483768"/>
            <ac:spMk id="6" creationId="{00000000-0000-0000-0000-000000000000}"/>
          </ac:spMkLst>
        </pc:spChg>
        <pc:picChg chg="mod">
          <ac:chgData name="Van Eyken Koen" userId="435f31d3-9fa3-41eb-a6e7-7dcb3a5dcb26" providerId="ADAL" clId="{A602BAC4-975F-2C4A-BC52-D07BC8A80FBF}" dt="2020-06-12T06:55:20.349" v="759"/>
          <ac:picMkLst>
            <pc:docMk/>
            <pc:sldMasterMk cId="3591031666" sldId="214748376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3591031666" sldId="2147483768"/>
            <pc:sldLayoutMk cId="1057704567" sldId="2147483769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1057704567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1057704567" sldId="214748376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A602BAC4-975F-2C4A-BC52-D07BC8A80FBF}" dt="2020-06-12T06:55:20.349" v="759"/>
            <ac:picMkLst>
              <pc:docMk/>
              <pc:sldMasterMk cId="3591031666" sldId="2147483768"/>
              <pc:sldLayoutMk cId="1057704567" sldId="214748376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A602BAC4-975F-2C4A-BC52-D07BC8A80FBF}" dt="2020-06-12T06:55:20.349" v="759"/>
            <ac:picMkLst>
              <pc:docMk/>
              <pc:sldMasterMk cId="3591031666" sldId="2147483768"/>
              <pc:sldLayoutMk cId="1057704567" sldId="214748376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A602BAC4-975F-2C4A-BC52-D07BC8A80FBF}" dt="2020-06-12T06:55:20.349" v="759"/>
            <ac:picMkLst>
              <pc:docMk/>
              <pc:sldMasterMk cId="3591031666" sldId="2147483768"/>
              <pc:sldLayoutMk cId="1057704567" sldId="214748376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3591031666" sldId="2147483768"/>
            <pc:sldLayoutMk cId="1484761402" sldId="2147483771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1484761402" sldId="21474837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1484761402" sldId="214748377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1484761402" sldId="214748377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A602BAC4-975F-2C4A-BC52-D07BC8A80FBF}" dt="2020-06-12T06:55:20.349" v="759"/>
            <ac:picMkLst>
              <pc:docMk/>
              <pc:sldMasterMk cId="3591031666" sldId="2147483768"/>
              <pc:sldLayoutMk cId="1484761402" sldId="214748377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A602BAC4-975F-2C4A-BC52-D07BC8A80FBF}" dt="2020-06-12T06:55:20.349" v="759"/>
            <ac:picMkLst>
              <pc:docMk/>
              <pc:sldMasterMk cId="3591031666" sldId="2147483768"/>
              <pc:sldLayoutMk cId="1484761402" sldId="214748377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A602BAC4-975F-2C4A-BC52-D07BC8A80FBF}" dt="2020-06-12T06:55:20.349" v="759"/>
            <ac:picMkLst>
              <pc:docMk/>
              <pc:sldMasterMk cId="3591031666" sldId="2147483768"/>
              <pc:sldLayoutMk cId="1484761402" sldId="214748377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3591031666" sldId="2147483768"/>
            <pc:sldLayoutMk cId="1196324466" sldId="2147483772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1196324466" sldId="21474837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1196324466" sldId="21474837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3591031666" sldId="2147483768"/>
            <pc:sldLayoutMk cId="3554212193" sldId="2147483773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3554212193" sldId="21474837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3554212193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3554212193" sldId="21474837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3554212193" sldId="21474837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3554212193" sldId="21474837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3591031666" sldId="2147483768"/>
            <pc:sldLayoutMk cId="3925379641" sldId="2147483776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3925379641" sldId="21474837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3925379641" sldId="21474837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3925379641" sldId="21474837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602BAC4-975F-2C4A-BC52-D07BC8A80FBF}" dt="2020-06-12T06:55:20.349" v="759"/>
          <pc:sldLayoutMkLst>
            <pc:docMk/>
            <pc:sldMasterMk cId="3591031666" sldId="2147483768"/>
            <pc:sldLayoutMk cId="735756310" sldId="2147483777"/>
          </pc:sldLayoutMkLst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735756310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735756310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602BAC4-975F-2C4A-BC52-D07BC8A80FBF}" dt="2020-06-12T06:55:20.349" v="759"/>
            <ac:spMkLst>
              <pc:docMk/>
              <pc:sldMasterMk cId="3591031666" sldId="2147483768"/>
              <pc:sldLayoutMk cId="735756310" sldId="2147483777"/>
              <ac:spMk id="4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29A516AB-DD6E-1843-8631-31D8494F87E8}"/>
    <pc:docChg chg="undo custSel modSld sldOrd">
      <pc:chgData name="Van Eyken Koen" userId="435f31d3-9fa3-41eb-a6e7-7dcb3a5dcb26" providerId="ADAL" clId="{29A516AB-DD6E-1843-8631-31D8494F87E8}" dt="2021-03-15T12:57:08.705" v="248" actId="14100"/>
      <pc:docMkLst>
        <pc:docMk/>
      </pc:docMkLst>
      <pc:sldChg chg="modSp mod">
        <pc:chgData name="Van Eyken Koen" userId="435f31d3-9fa3-41eb-a6e7-7dcb3a5dcb26" providerId="ADAL" clId="{29A516AB-DD6E-1843-8631-31D8494F87E8}" dt="2021-03-15T12:30:12.496" v="41" actId="6549"/>
        <pc:sldMkLst>
          <pc:docMk/>
          <pc:sldMk cId="2813534608" sldId="452"/>
        </pc:sldMkLst>
        <pc:spChg chg="mod">
          <ac:chgData name="Van Eyken Koen" userId="435f31d3-9fa3-41eb-a6e7-7dcb3a5dcb26" providerId="ADAL" clId="{29A516AB-DD6E-1843-8631-31D8494F87E8}" dt="2021-03-15T12:30:12.496" v="41" actId="6549"/>
          <ac:spMkLst>
            <pc:docMk/>
            <pc:sldMk cId="2813534608" sldId="452"/>
            <ac:spMk id="149505" creationId="{00000000-0000-0000-0000-000000000000}"/>
          </ac:spMkLst>
        </pc:spChg>
        <pc:picChg chg="mod">
          <ac:chgData name="Van Eyken Koen" userId="435f31d3-9fa3-41eb-a6e7-7dcb3a5dcb26" providerId="ADAL" clId="{29A516AB-DD6E-1843-8631-31D8494F87E8}" dt="2021-03-15T12:29:56.146" v="40" actId="1076"/>
          <ac:picMkLst>
            <pc:docMk/>
            <pc:sldMk cId="2813534608" sldId="452"/>
            <ac:picMk id="149507" creationId="{00000000-0000-0000-0000-000000000000}"/>
          </ac:picMkLst>
        </pc:picChg>
      </pc:sldChg>
      <pc:sldChg chg="modSp">
        <pc:chgData name="Van Eyken Koen" userId="435f31d3-9fa3-41eb-a6e7-7dcb3a5dcb26" providerId="ADAL" clId="{29A516AB-DD6E-1843-8631-31D8494F87E8}" dt="2021-03-15T12:30:42.218" v="44" actId="1076"/>
        <pc:sldMkLst>
          <pc:docMk/>
          <pc:sldMk cId="1408659787" sldId="458"/>
        </pc:sldMkLst>
        <pc:picChg chg="mod">
          <ac:chgData name="Van Eyken Koen" userId="435f31d3-9fa3-41eb-a6e7-7dcb3a5dcb26" providerId="ADAL" clId="{29A516AB-DD6E-1843-8631-31D8494F87E8}" dt="2021-03-15T12:30:42.218" v="44" actId="1076"/>
          <ac:picMkLst>
            <pc:docMk/>
            <pc:sldMk cId="1408659787" sldId="458"/>
            <ac:picMk id="155652" creationId="{00000000-0000-0000-0000-000000000000}"/>
          </ac:picMkLst>
        </pc:picChg>
      </pc:sldChg>
      <pc:sldChg chg="modSp">
        <pc:chgData name="Van Eyken Koen" userId="435f31d3-9fa3-41eb-a6e7-7dcb3a5dcb26" providerId="ADAL" clId="{29A516AB-DD6E-1843-8631-31D8494F87E8}" dt="2021-03-15T12:32:08.690" v="47" actId="20577"/>
        <pc:sldMkLst>
          <pc:docMk/>
          <pc:sldMk cId="1654176582" sldId="471"/>
        </pc:sldMkLst>
        <pc:spChg chg="mod">
          <ac:chgData name="Van Eyken Koen" userId="435f31d3-9fa3-41eb-a6e7-7dcb3a5dcb26" providerId="ADAL" clId="{29A516AB-DD6E-1843-8631-31D8494F87E8}" dt="2021-03-15T12:31:14.339" v="45"/>
          <ac:spMkLst>
            <pc:docMk/>
            <pc:sldMk cId="1654176582" sldId="471"/>
            <ac:spMk id="9" creationId="{244AFDF8-4A66-8E47-8D92-0D2F6FACC936}"/>
          </ac:spMkLst>
        </pc:spChg>
        <pc:graphicFrameChg chg="mod">
          <ac:chgData name="Van Eyken Koen" userId="435f31d3-9fa3-41eb-a6e7-7dcb3a5dcb26" providerId="ADAL" clId="{29A516AB-DD6E-1843-8631-31D8494F87E8}" dt="2021-03-15T12:32:08.690" v="47" actId="20577"/>
          <ac:graphicFrameMkLst>
            <pc:docMk/>
            <pc:sldMk cId="1654176582" sldId="471"/>
            <ac:graphicFrameMk id="6" creationId="{C8BE6312-40C5-4B4B-9DFB-628F0D4E6970}"/>
          </ac:graphicFrameMkLst>
        </pc:graphicFrameChg>
      </pc:sldChg>
      <pc:sldChg chg="addSp modSp mod">
        <pc:chgData name="Van Eyken Koen" userId="435f31d3-9fa3-41eb-a6e7-7dcb3a5dcb26" providerId="ADAL" clId="{29A516AB-DD6E-1843-8631-31D8494F87E8}" dt="2021-03-15T12:32:56.360" v="50" actId="1076"/>
        <pc:sldMkLst>
          <pc:docMk/>
          <pc:sldMk cId="3731520742" sldId="472"/>
        </pc:sldMkLst>
        <pc:graphicFrameChg chg="mod">
          <ac:chgData name="Van Eyken Koen" userId="435f31d3-9fa3-41eb-a6e7-7dcb3a5dcb26" providerId="ADAL" clId="{29A516AB-DD6E-1843-8631-31D8494F87E8}" dt="2021-03-15T12:32:21.712" v="48" actId="20577"/>
          <ac:graphicFrameMkLst>
            <pc:docMk/>
            <pc:sldMk cId="3731520742" sldId="472"/>
            <ac:graphicFrameMk id="5" creationId="{D2BC0618-3C92-4342-A149-705F98BAA658}"/>
          </ac:graphicFrameMkLst>
        </pc:graphicFrameChg>
        <pc:picChg chg="add mod">
          <ac:chgData name="Van Eyken Koen" userId="435f31d3-9fa3-41eb-a6e7-7dcb3a5dcb26" providerId="ADAL" clId="{29A516AB-DD6E-1843-8631-31D8494F87E8}" dt="2021-03-15T12:32:56.360" v="50" actId="1076"/>
          <ac:picMkLst>
            <pc:docMk/>
            <pc:sldMk cId="3731520742" sldId="472"/>
            <ac:picMk id="6" creationId="{0AE8C527-3EFE-9E4A-80E0-51510C7A47F1}"/>
          </ac:picMkLst>
        </pc:picChg>
      </pc:sldChg>
      <pc:sldChg chg="modSp mod">
        <pc:chgData name="Van Eyken Koen" userId="435f31d3-9fa3-41eb-a6e7-7dcb3a5dcb26" providerId="ADAL" clId="{29A516AB-DD6E-1843-8631-31D8494F87E8}" dt="2021-03-15T12:35:45.936" v="125" actId="20577"/>
        <pc:sldMkLst>
          <pc:docMk/>
          <pc:sldMk cId="553422476" sldId="478"/>
        </pc:sldMkLst>
        <pc:spChg chg="mod">
          <ac:chgData name="Van Eyken Koen" userId="435f31d3-9fa3-41eb-a6e7-7dcb3a5dcb26" providerId="ADAL" clId="{29A516AB-DD6E-1843-8631-31D8494F87E8}" dt="2021-03-15T12:35:45.936" v="125" actId="20577"/>
          <ac:spMkLst>
            <pc:docMk/>
            <pc:sldMk cId="553422476" sldId="478"/>
            <ac:spMk id="176130" creationId="{00000000-0000-0000-0000-000000000000}"/>
          </ac:spMkLst>
        </pc:spChg>
        <pc:spChg chg="mod">
          <ac:chgData name="Van Eyken Koen" userId="435f31d3-9fa3-41eb-a6e7-7dcb3a5dcb26" providerId="ADAL" clId="{29A516AB-DD6E-1843-8631-31D8494F87E8}" dt="2021-03-15T12:35:01.155" v="59"/>
          <ac:spMkLst>
            <pc:docMk/>
            <pc:sldMk cId="553422476" sldId="478"/>
            <ac:spMk id="176132" creationId="{00000000-0000-0000-0000-000000000000}"/>
          </ac:spMkLst>
        </pc:spChg>
      </pc:sldChg>
      <pc:sldChg chg="modSp">
        <pc:chgData name="Van Eyken Koen" userId="435f31d3-9fa3-41eb-a6e7-7dcb3a5dcb26" providerId="ADAL" clId="{29A516AB-DD6E-1843-8631-31D8494F87E8}" dt="2021-03-15T12:35:59.644" v="127" actId="1076"/>
        <pc:sldMkLst>
          <pc:docMk/>
          <pc:sldMk cId="3292632023" sldId="479"/>
        </pc:sldMkLst>
        <pc:spChg chg="mod">
          <ac:chgData name="Van Eyken Koen" userId="435f31d3-9fa3-41eb-a6e7-7dcb3a5dcb26" providerId="ADAL" clId="{29A516AB-DD6E-1843-8631-31D8494F87E8}" dt="2021-03-15T12:35:58.285" v="126" actId="1076"/>
          <ac:spMkLst>
            <pc:docMk/>
            <pc:sldMk cId="3292632023" sldId="479"/>
            <ac:spMk id="177154" creationId="{00000000-0000-0000-0000-000000000000}"/>
          </ac:spMkLst>
        </pc:spChg>
        <pc:picChg chg="mod">
          <ac:chgData name="Van Eyken Koen" userId="435f31d3-9fa3-41eb-a6e7-7dcb3a5dcb26" providerId="ADAL" clId="{29A516AB-DD6E-1843-8631-31D8494F87E8}" dt="2021-03-15T12:35:59.644" v="127" actId="1076"/>
          <ac:picMkLst>
            <pc:docMk/>
            <pc:sldMk cId="3292632023" sldId="479"/>
            <ac:picMk id="4098" creationId="{00000000-0000-0000-0000-000000000000}"/>
          </ac:picMkLst>
        </pc:picChg>
      </pc:sldChg>
      <pc:sldChg chg="addSp delSp modSp mod">
        <pc:chgData name="Van Eyken Koen" userId="435f31d3-9fa3-41eb-a6e7-7dcb3a5dcb26" providerId="ADAL" clId="{29A516AB-DD6E-1843-8631-31D8494F87E8}" dt="2021-03-15T12:44:44.878" v="170" actId="20577"/>
        <pc:sldMkLst>
          <pc:docMk/>
          <pc:sldMk cId="3448320338" sldId="481"/>
        </pc:sldMkLst>
        <pc:spChg chg="add mod">
          <ac:chgData name="Van Eyken Koen" userId="435f31d3-9fa3-41eb-a6e7-7dcb3a5dcb26" providerId="ADAL" clId="{29A516AB-DD6E-1843-8631-31D8494F87E8}" dt="2021-03-15T12:44:36.804" v="167" actId="1076"/>
          <ac:spMkLst>
            <pc:docMk/>
            <pc:sldMk cId="3448320338" sldId="481"/>
            <ac:spMk id="4" creationId="{F2C6146C-D931-E740-A02B-788EAFE12F16}"/>
          </ac:spMkLst>
        </pc:spChg>
        <pc:spChg chg="add mod">
          <ac:chgData name="Van Eyken Koen" userId="435f31d3-9fa3-41eb-a6e7-7dcb3a5dcb26" providerId="ADAL" clId="{29A516AB-DD6E-1843-8631-31D8494F87E8}" dt="2021-03-15T12:44:44.878" v="170" actId="20577"/>
          <ac:spMkLst>
            <pc:docMk/>
            <pc:sldMk cId="3448320338" sldId="481"/>
            <ac:spMk id="10" creationId="{16D43369-FF46-1741-9C69-B67A2429761A}"/>
          </ac:spMkLst>
        </pc:spChg>
        <pc:spChg chg="del mod">
          <ac:chgData name="Van Eyken Koen" userId="435f31d3-9fa3-41eb-a6e7-7dcb3a5dcb26" providerId="ADAL" clId="{29A516AB-DD6E-1843-8631-31D8494F87E8}" dt="2021-03-15T12:43:43.518" v="148" actId="478"/>
          <ac:spMkLst>
            <pc:docMk/>
            <pc:sldMk cId="3448320338" sldId="481"/>
            <ac:spMk id="179202" creationId="{00000000-0000-0000-0000-000000000000}"/>
          </ac:spMkLst>
        </pc:spChg>
        <pc:picChg chg="add mod">
          <ac:chgData name="Van Eyken Koen" userId="435f31d3-9fa3-41eb-a6e7-7dcb3a5dcb26" providerId="ADAL" clId="{29A516AB-DD6E-1843-8631-31D8494F87E8}" dt="2021-03-15T12:44:10.779" v="156" actId="14100"/>
          <ac:picMkLst>
            <pc:docMk/>
            <pc:sldMk cId="3448320338" sldId="481"/>
            <ac:picMk id="2" creationId="{6ABDD5DC-0C3D-FE4C-84DA-6B7FFD3CE5F1}"/>
          </ac:picMkLst>
        </pc:picChg>
        <pc:picChg chg="add mod">
          <ac:chgData name="Van Eyken Koen" userId="435f31d3-9fa3-41eb-a6e7-7dcb3a5dcb26" providerId="ADAL" clId="{29A516AB-DD6E-1843-8631-31D8494F87E8}" dt="2021-03-15T12:44:13.892" v="157" actId="14100"/>
          <ac:picMkLst>
            <pc:docMk/>
            <pc:sldMk cId="3448320338" sldId="481"/>
            <ac:picMk id="3" creationId="{C2CD56C1-384E-E944-933E-B1E277627338}"/>
          </ac:picMkLst>
        </pc:picChg>
        <pc:picChg chg="del mod">
          <ac:chgData name="Van Eyken Koen" userId="435f31d3-9fa3-41eb-a6e7-7dcb3a5dcb26" providerId="ADAL" clId="{29A516AB-DD6E-1843-8631-31D8494F87E8}" dt="2021-03-15T12:43:33.922" v="144" actId="478"/>
          <ac:picMkLst>
            <pc:docMk/>
            <pc:sldMk cId="3448320338" sldId="481"/>
            <ac:picMk id="179204" creationId="{00000000-0000-0000-0000-000000000000}"/>
          </ac:picMkLst>
        </pc:picChg>
        <pc:picChg chg="del mod">
          <ac:chgData name="Van Eyken Koen" userId="435f31d3-9fa3-41eb-a6e7-7dcb3a5dcb26" providerId="ADAL" clId="{29A516AB-DD6E-1843-8631-31D8494F87E8}" dt="2021-03-15T12:43:39.055" v="146" actId="478"/>
          <ac:picMkLst>
            <pc:docMk/>
            <pc:sldMk cId="3448320338" sldId="481"/>
            <ac:picMk id="179205" creationId="{00000000-0000-0000-0000-000000000000}"/>
          </ac:picMkLst>
        </pc:picChg>
      </pc:sldChg>
      <pc:sldChg chg="modSp mod ord">
        <pc:chgData name="Van Eyken Koen" userId="435f31d3-9fa3-41eb-a6e7-7dcb3a5dcb26" providerId="ADAL" clId="{29A516AB-DD6E-1843-8631-31D8494F87E8}" dt="2021-03-15T12:45:54.911" v="232" actId="1076"/>
        <pc:sldMkLst>
          <pc:docMk/>
          <pc:sldMk cId="755145936" sldId="492"/>
        </pc:sldMkLst>
        <pc:spChg chg="mod">
          <ac:chgData name="Van Eyken Koen" userId="435f31d3-9fa3-41eb-a6e7-7dcb3a5dcb26" providerId="ADAL" clId="{29A516AB-DD6E-1843-8631-31D8494F87E8}" dt="2021-03-15T12:45:54.911" v="232" actId="1076"/>
          <ac:spMkLst>
            <pc:docMk/>
            <pc:sldMk cId="755145936" sldId="492"/>
            <ac:spMk id="190466" creationId="{00000000-0000-0000-0000-000000000000}"/>
          </ac:spMkLst>
        </pc:spChg>
      </pc:sldChg>
      <pc:sldChg chg="modSp mod">
        <pc:chgData name="Van Eyken Koen" userId="435f31d3-9fa3-41eb-a6e7-7dcb3a5dcb26" providerId="ADAL" clId="{29A516AB-DD6E-1843-8631-31D8494F87E8}" dt="2021-03-15T12:24:05.562" v="28" actId="403"/>
        <pc:sldMkLst>
          <pc:docMk/>
          <pc:sldMk cId="4044046318" sldId="497"/>
        </pc:sldMkLst>
        <pc:spChg chg="mod">
          <ac:chgData name="Van Eyken Koen" userId="435f31d3-9fa3-41eb-a6e7-7dcb3a5dcb26" providerId="ADAL" clId="{29A516AB-DD6E-1843-8631-31D8494F87E8}" dt="2021-03-15T12:24:05.562" v="28" actId="403"/>
          <ac:spMkLst>
            <pc:docMk/>
            <pc:sldMk cId="4044046318" sldId="497"/>
            <ac:spMk id="7" creationId="{05F87A04-C425-BC46-BCD9-5EB3D9D1E570}"/>
          </ac:spMkLst>
        </pc:spChg>
        <pc:spChg chg="mod">
          <ac:chgData name="Van Eyken Koen" userId="435f31d3-9fa3-41eb-a6e7-7dcb3a5dcb26" providerId="ADAL" clId="{29A516AB-DD6E-1843-8631-31D8494F87E8}" dt="2021-03-15T12:23:44.554" v="2" actId="20577"/>
          <ac:spMkLst>
            <pc:docMk/>
            <pc:sldMk cId="4044046318" sldId="497"/>
            <ac:spMk id="8" creationId="{98C17DD0-F3F2-7B44-8FEB-35CD00F8BB68}"/>
          </ac:spMkLst>
        </pc:spChg>
      </pc:sldChg>
      <pc:sldChg chg="modSp mod">
        <pc:chgData name="Van Eyken Koen" userId="435f31d3-9fa3-41eb-a6e7-7dcb3a5dcb26" providerId="ADAL" clId="{29A516AB-DD6E-1843-8631-31D8494F87E8}" dt="2021-03-15T12:34:37.988" v="58" actId="6549"/>
        <pc:sldMkLst>
          <pc:docMk/>
          <pc:sldMk cId="3890813732" sldId="500"/>
        </pc:sldMkLst>
        <pc:spChg chg="mod">
          <ac:chgData name="Van Eyken Koen" userId="435f31d3-9fa3-41eb-a6e7-7dcb3a5dcb26" providerId="ADAL" clId="{29A516AB-DD6E-1843-8631-31D8494F87E8}" dt="2021-03-15T12:34:37.988" v="58" actId="6549"/>
          <ac:spMkLst>
            <pc:docMk/>
            <pc:sldMk cId="3890813732" sldId="500"/>
            <ac:spMk id="4" creationId="{C2DEB866-DAE6-6A46-8365-A07CAC7D6104}"/>
          </ac:spMkLst>
        </pc:spChg>
      </pc:sldChg>
      <pc:sldChg chg="modSp mod">
        <pc:chgData name="Van Eyken Koen" userId="435f31d3-9fa3-41eb-a6e7-7dcb3a5dcb26" providerId="ADAL" clId="{29A516AB-DD6E-1843-8631-31D8494F87E8}" dt="2021-03-15T12:57:08.705" v="248" actId="14100"/>
        <pc:sldMkLst>
          <pc:docMk/>
          <pc:sldMk cId="3109545982" sldId="505"/>
        </pc:sldMkLst>
        <pc:graphicFrameChg chg="mod">
          <ac:chgData name="Van Eyken Koen" userId="435f31d3-9fa3-41eb-a6e7-7dcb3a5dcb26" providerId="ADAL" clId="{29A516AB-DD6E-1843-8631-31D8494F87E8}" dt="2021-03-15T12:57:08.705" v="248" actId="14100"/>
          <ac:graphicFrameMkLst>
            <pc:docMk/>
            <pc:sldMk cId="3109545982" sldId="505"/>
            <ac:graphicFrameMk id="3" creationId="{DB9EC644-80CD-E347-89D9-1B9E29BF7B4B}"/>
          </ac:graphicFrameMkLst>
        </pc:graphicFrameChg>
      </pc:sldChg>
    </pc:docChg>
  </pc:docChgLst>
  <pc:docChgLst>
    <pc:chgData name="Van Eyken Koen" userId="435f31d3-9fa3-41eb-a6e7-7dcb3a5dcb26" providerId="ADAL" clId="{D861A239-9F59-0D49-859B-CC899B81FD51}"/>
    <pc:docChg chg="undo custSel modSld">
      <pc:chgData name="Van Eyken Koen" userId="435f31d3-9fa3-41eb-a6e7-7dcb3a5dcb26" providerId="ADAL" clId="{D861A239-9F59-0D49-859B-CC899B81FD51}" dt="2021-04-26T05:42:35.204" v="6" actId="167"/>
      <pc:docMkLst>
        <pc:docMk/>
      </pc:docMkLst>
      <pc:sldChg chg="addSp delSp modSp mod">
        <pc:chgData name="Van Eyken Koen" userId="435f31d3-9fa3-41eb-a6e7-7dcb3a5dcb26" providerId="ADAL" clId="{D861A239-9F59-0D49-859B-CC899B81FD51}" dt="2021-04-26T05:42:35.204" v="6" actId="167"/>
        <pc:sldMkLst>
          <pc:docMk/>
          <pc:sldMk cId="1556254104" sldId="494"/>
        </pc:sldMkLst>
        <pc:picChg chg="add mod">
          <ac:chgData name="Van Eyken Koen" userId="435f31d3-9fa3-41eb-a6e7-7dcb3a5dcb26" providerId="ADAL" clId="{D861A239-9F59-0D49-859B-CC899B81FD51}" dt="2021-04-26T05:42:35.204" v="6" actId="167"/>
          <ac:picMkLst>
            <pc:docMk/>
            <pc:sldMk cId="1556254104" sldId="494"/>
            <ac:picMk id="2" creationId="{F422117B-03D3-044D-8C79-E7619C70BFF0}"/>
          </ac:picMkLst>
        </pc:picChg>
        <pc:picChg chg="del">
          <ac:chgData name="Van Eyken Koen" userId="435f31d3-9fa3-41eb-a6e7-7dcb3a5dcb26" providerId="ADAL" clId="{D861A239-9F59-0D49-859B-CC899B81FD51}" dt="2021-04-26T05:42:26.026" v="3" actId="478"/>
          <ac:picMkLst>
            <pc:docMk/>
            <pc:sldMk cId="1556254104" sldId="494"/>
            <ac:picMk id="7" creationId="{00000000-0000-0000-0000-000000000000}"/>
          </ac:picMkLst>
        </pc:picChg>
      </pc:sldChg>
      <pc:sldChg chg="modSp mod">
        <pc:chgData name="Van Eyken Koen" userId="435f31d3-9fa3-41eb-a6e7-7dcb3a5dcb26" providerId="ADAL" clId="{D861A239-9F59-0D49-859B-CC899B81FD51}" dt="2021-04-26T05:40:14.792" v="2" actId="207"/>
        <pc:sldMkLst>
          <pc:docMk/>
          <pc:sldMk cId="3890813732" sldId="500"/>
        </pc:sldMkLst>
        <pc:spChg chg="mod">
          <ac:chgData name="Van Eyken Koen" userId="435f31d3-9fa3-41eb-a6e7-7dcb3a5dcb26" providerId="ADAL" clId="{D861A239-9F59-0D49-859B-CC899B81FD51}" dt="2021-04-26T05:40:14.792" v="2" actId="207"/>
          <ac:spMkLst>
            <pc:docMk/>
            <pc:sldMk cId="3890813732" sldId="500"/>
            <ac:spMk id="4" creationId="{C2DEB866-DAE6-6A46-8365-A07CAC7D6104}"/>
          </ac:spMkLst>
        </pc:spChg>
      </pc:sldChg>
    </pc:docChg>
  </pc:docChgLst>
  <pc:docChgLst>
    <pc:chgData name="Van Eyken Koen" userId="435f31d3-9fa3-41eb-a6e7-7dcb3a5dcb26" providerId="ADAL" clId="{C50477CD-7D49-D245-85C2-C3E05418C4A7}"/>
    <pc:docChg chg="modSld">
      <pc:chgData name="Van Eyken Koen" userId="435f31d3-9fa3-41eb-a6e7-7dcb3a5dcb26" providerId="ADAL" clId="{C50477CD-7D49-D245-85C2-C3E05418C4A7}" dt="2019-10-30T15:19:35.780" v="5" actId="1076"/>
      <pc:docMkLst>
        <pc:docMk/>
      </pc:docMkLst>
      <pc:sldChg chg="modSp">
        <pc:chgData name="Van Eyken Koen" userId="435f31d3-9fa3-41eb-a6e7-7dcb3a5dcb26" providerId="ADAL" clId="{C50477CD-7D49-D245-85C2-C3E05418C4A7}" dt="2019-10-30T15:17:22.059" v="1" actId="1076"/>
        <pc:sldMkLst>
          <pc:docMk/>
          <pc:sldMk cId="670212823" sldId="456"/>
        </pc:sldMkLst>
        <pc:spChg chg="mod">
          <ac:chgData name="Van Eyken Koen" userId="435f31d3-9fa3-41eb-a6e7-7dcb3a5dcb26" providerId="ADAL" clId="{C50477CD-7D49-D245-85C2-C3E05418C4A7}" dt="2019-10-30T15:17:22.059" v="1" actId="1076"/>
          <ac:spMkLst>
            <pc:docMk/>
            <pc:sldMk cId="670212823" sldId="456"/>
            <ac:spMk id="153602" creationId="{00000000-0000-0000-0000-000000000000}"/>
          </ac:spMkLst>
        </pc:spChg>
      </pc:sldChg>
      <pc:sldChg chg="modSp">
        <pc:chgData name="Van Eyken Koen" userId="435f31d3-9fa3-41eb-a6e7-7dcb3a5dcb26" providerId="ADAL" clId="{C50477CD-7D49-D245-85C2-C3E05418C4A7}" dt="2019-10-30T15:16:59.389" v="0" actId="1076"/>
        <pc:sldMkLst>
          <pc:docMk/>
          <pc:sldMk cId="2690752544" sldId="462"/>
        </pc:sldMkLst>
        <pc:spChg chg="mod">
          <ac:chgData name="Van Eyken Koen" userId="435f31d3-9fa3-41eb-a6e7-7dcb3a5dcb26" providerId="ADAL" clId="{C50477CD-7D49-D245-85C2-C3E05418C4A7}" dt="2019-10-30T15:16:59.389" v="0" actId="1076"/>
          <ac:spMkLst>
            <pc:docMk/>
            <pc:sldMk cId="2690752544" sldId="462"/>
            <ac:spMk id="159746" creationId="{00000000-0000-0000-0000-000000000000}"/>
          </ac:spMkLst>
        </pc:spChg>
      </pc:sldChg>
      <pc:sldChg chg="modSp">
        <pc:chgData name="Van Eyken Koen" userId="435f31d3-9fa3-41eb-a6e7-7dcb3a5dcb26" providerId="ADAL" clId="{C50477CD-7D49-D245-85C2-C3E05418C4A7}" dt="2019-10-30T15:19:35.780" v="5" actId="1076"/>
        <pc:sldMkLst>
          <pc:docMk/>
          <pc:sldMk cId="1172022158" sldId="492"/>
        </pc:sldMkLst>
        <pc:spChg chg="mod">
          <ac:chgData name="Van Eyken Koen" userId="435f31d3-9fa3-41eb-a6e7-7dcb3a5dcb26" providerId="ADAL" clId="{C50477CD-7D49-D245-85C2-C3E05418C4A7}" dt="2019-10-30T15:19:19.310" v="3" actId="1076"/>
          <ac:spMkLst>
            <pc:docMk/>
            <pc:sldMk cId="1172022158" sldId="492"/>
            <ac:spMk id="190465" creationId="{00000000-0000-0000-0000-000000000000}"/>
          </ac:spMkLst>
        </pc:spChg>
        <pc:spChg chg="mod">
          <ac:chgData name="Van Eyken Koen" userId="435f31d3-9fa3-41eb-a6e7-7dcb3a5dcb26" providerId="ADAL" clId="{C50477CD-7D49-D245-85C2-C3E05418C4A7}" dt="2019-10-30T15:19:35.780" v="5" actId="1076"/>
          <ac:spMkLst>
            <pc:docMk/>
            <pc:sldMk cId="1172022158" sldId="492"/>
            <ac:spMk id="190466" creationId="{00000000-0000-0000-0000-000000000000}"/>
          </ac:spMkLst>
        </pc:spChg>
        <pc:spChg chg="mod">
          <ac:chgData name="Van Eyken Koen" userId="435f31d3-9fa3-41eb-a6e7-7dcb3a5dcb26" providerId="ADAL" clId="{C50477CD-7D49-D245-85C2-C3E05418C4A7}" dt="2019-10-30T15:19:22.767" v="4" actId="1076"/>
          <ac:spMkLst>
            <pc:docMk/>
            <pc:sldMk cId="1172022158" sldId="492"/>
            <ac:spMk id="190468" creationId="{00000000-0000-0000-0000-000000000000}"/>
          </ac:spMkLst>
        </pc:spChg>
      </pc:sldChg>
    </pc:docChg>
  </pc:docChgLst>
</pc:chgInfo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CA98A-CB3C-A94F-9172-99A61A9210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9293B63E-A5B8-2640-B00B-F89EB1038279}">
      <dgm:prSet/>
      <dgm:spPr/>
      <dgm:t>
        <a:bodyPr/>
        <a:lstStyle/>
        <a:p>
          <a:pPr algn="ctr"/>
          <a:r>
            <a:rPr lang="en-US" dirty="0" err="1"/>
            <a:t>Procesmodellering</a:t>
          </a:r>
          <a:r>
            <a:rPr lang="en-US" dirty="0"/>
            <a:t> met DFD’s</a:t>
          </a:r>
          <a:endParaRPr lang="en-BE" dirty="0"/>
        </a:p>
      </dgm:t>
    </dgm:pt>
    <dgm:pt modelId="{41B4594D-AB8A-FB4C-92EA-AF329C5D8621}" type="parTrans" cxnId="{F014E701-8C88-D744-8C4F-3ACA1120DBCE}">
      <dgm:prSet/>
      <dgm:spPr/>
      <dgm:t>
        <a:bodyPr/>
        <a:lstStyle/>
        <a:p>
          <a:endParaRPr lang="en-GB"/>
        </a:p>
      </dgm:t>
    </dgm:pt>
    <dgm:pt modelId="{0739F732-F22D-9941-ABED-439B3FA48004}" type="sibTrans" cxnId="{F014E701-8C88-D744-8C4F-3ACA1120DBCE}">
      <dgm:prSet/>
      <dgm:spPr/>
      <dgm:t>
        <a:bodyPr/>
        <a:lstStyle/>
        <a:p>
          <a:endParaRPr lang="en-GB"/>
        </a:p>
      </dgm:t>
    </dgm:pt>
    <dgm:pt modelId="{8DB1DFD3-09D6-6548-9ED4-9A4465E2BF45}" type="pres">
      <dgm:prSet presAssocID="{31CCA98A-CB3C-A94F-9172-99A61A9210A1}" presName="linear" presStyleCnt="0">
        <dgm:presLayoutVars>
          <dgm:animLvl val="lvl"/>
          <dgm:resizeHandles val="exact"/>
        </dgm:presLayoutVars>
      </dgm:prSet>
      <dgm:spPr/>
    </dgm:pt>
    <dgm:pt modelId="{6E24C451-939C-B646-9188-56F066D34B12}" type="pres">
      <dgm:prSet presAssocID="{9293B63E-A5B8-2640-B00B-F89EB103827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014E701-8C88-D744-8C4F-3ACA1120DBCE}" srcId="{31CCA98A-CB3C-A94F-9172-99A61A9210A1}" destId="{9293B63E-A5B8-2640-B00B-F89EB1038279}" srcOrd="0" destOrd="0" parTransId="{41B4594D-AB8A-FB4C-92EA-AF329C5D8621}" sibTransId="{0739F732-F22D-9941-ABED-439B3FA48004}"/>
    <dgm:cxn modelId="{AF992271-FC57-4C45-B4DD-B47E09EC7EF5}" type="presOf" srcId="{9293B63E-A5B8-2640-B00B-F89EB1038279}" destId="{6E24C451-939C-B646-9188-56F066D34B12}" srcOrd="0" destOrd="0" presId="urn:microsoft.com/office/officeart/2005/8/layout/vList2"/>
    <dgm:cxn modelId="{A75ADE9F-B16B-9843-80F9-F538BA501755}" type="presOf" srcId="{31CCA98A-CB3C-A94F-9172-99A61A9210A1}" destId="{8DB1DFD3-09D6-6548-9ED4-9A4465E2BF45}" srcOrd="0" destOrd="0" presId="urn:microsoft.com/office/officeart/2005/8/layout/vList2"/>
    <dgm:cxn modelId="{2245F809-EF2D-9A46-86C1-082EFF1F423A}" type="presParOf" srcId="{8DB1DFD3-09D6-6548-9ED4-9A4465E2BF45}" destId="{6E24C451-939C-B646-9188-56F066D34B1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E3F9E3-E1F3-154F-92AF-B4DF8970824B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D244850-1042-D24A-A97D-B09F02C3968A}">
      <dgm:prSet custT="1"/>
      <dgm:spPr/>
      <dgm:t>
        <a:bodyPr/>
        <a:lstStyle/>
        <a:p>
          <a:r>
            <a:rPr lang="nl-BE" sz="2400" dirty="0"/>
            <a:t>Geen enkel proces kan enkel gegevens ontvangen  (Black hole)</a:t>
          </a:r>
        </a:p>
        <a:p>
          <a:r>
            <a:rPr lang="nl-BE" sz="2400" dirty="0">
              <a:sym typeface="Wingdings" pitchFamily="2" charset="2"/>
            </a:rPr>
            <a:t> </a:t>
          </a:r>
          <a:r>
            <a:rPr lang="nl-BE" sz="2400" dirty="0"/>
            <a:t>dan is het een bestemming!</a:t>
          </a:r>
          <a:endParaRPr lang="en-BE" sz="2400" dirty="0"/>
        </a:p>
      </dgm:t>
    </dgm:pt>
    <dgm:pt modelId="{D77711A0-64B3-EE49-87C2-BA679D01866D}" type="parTrans" cxnId="{6E8A31B0-8A50-D645-BEE0-FE8A28C69F5D}">
      <dgm:prSet/>
      <dgm:spPr/>
      <dgm:t>
        <a:bodyPr/>
        <a:lstStyle/>
        <a:p>
          <a:endParaRPr lang="en-GB"/>
        </a:p>
      </dgm:t>
    </dgm:pt>
    <dgm:pt modelId="{FECC43D6-ED9E-2E4D-8BC5-B19E50FF3312}" type="sibTrans" cxnId="{6E8A31B0-8A50-D645-BEE0-FE8A28C69F5D}">
      <dgm:prSet/>
      <dgm:spPr/>
      <dgm:t>
        <a:bodyPr/>
        <a:lstStyle/>
        <a:p>
          <a:endParaRPr lang="en-GB"/>
        </a:p>
      </dgm:t>
    </dgm:pt>
    <dgm:pt modelId="{FFCD2513-55CD-CD4E-9EAF-B35BE243F07F}">
      <dgm:prSet custT="1"/>
      <dgm:spPr/>
      <dgm:t>
        <a:bodyPr/>
        <a:lstStyle/>
        <a:p>
          <a:r>
            <a:rPr lang="nl-BE" sz="2800" dirty="0"/>
            <a:t>Proces</a:t>
          </a:r>
          <a:endParaRPr lang="en-GB" sz="2800" dirty="0"/>
        </a:p>
      </dgm:t>
    </dgm:pt>
    <dgm:pt modelId="{DDF104B7-5405-2D46-91D8-CEBC44744A74}" type="parTrans" cxnId="{ADE692EA-27CD-A847-96C2-C1810F9945A5}">
      <dgm:prSet/>
      <dgm:spPr/>
      <dgm:t>
        <a:bodyPr/>
        <a:lstStyle/>
        <a:p>
          <a:endParaRPr lang="en-GB"/>
        </a:p>
      </dgm:t>
    </dgm:pt>
    <dgm:pt modelId="{1A67654F-A29A-A145-AF1E-1002939D6BFF}" type="sibTrans" cxnId="{ADE692EA-27CD-A847-96C2-C1810F9945A5}">
      <dgm:prSet/>
      <dgm:spPr/>
      <dgm:t>
        <a:bodyPr/>
        <a:lstStyle/>
        <a:p>
          <a:endParaRPr lang="en-GB"/>
        </a:p>
      </dgm:t>
    </dgm:pt>
    <dgm:pt modelId="{2C5127D1-04E5-BA4A-BA28-F022237B981A}">
      <dgm:prSet custT="1"/>
      <dgm:spPr/>
      <dgm:t>
        <a:bodyPr/>
        <a:lstStyle/>
        <a:p>
          <a:r>
            <a:rPr lang="nl-BE" sz="2800" dirty="0"/>
            <a:t>Geen enkel proces kan enkel gegevens versturen</a:t>
          </a:r>
          <a:r>
            <a:rPr lang="en-US" sz="2800" dirty="0"/>
            <a:t> (Miracle) </a:t>
          </a:r>
        </a:p>
        <a:p>
          <a:r>
            <a:rPr lang="en-US" sz="2800" dirty="0">
              <a:sym typeface="Wingdings" pitchFamily="2" charset="2"/>
            </a:rPr>
            <a:t></a:t>
          </a:r>
          <a:r>
            <a:rPr lang="en-US" sz="2800" dirty="0"/>
            <a:t> dan is het </a:t>
          </a:r>
          <a:r>
            <a:rPr lang="en-US" sz="2800" dirty="0" err="1"/>
            <a:t>een</a:t>
          </a:r>
          <a:r>
            <a:rPr lang="en-US" sz="2800" dirty="0"/>
            <a:t> </a:t>
          </a:r>
          <a:r>
            <a:rPr lang="en-US" sz="2800" dirty="0" err="1"/>
            <a:t>bron</a:t>
          </a:r>
          <a:r>
            <a:rPr lang="en-US" sz="2800" dirty="0"/>
            <a:t> !</a:t>
          </a:r>
          <a:endParaRPr lang="en-BE" sz="2800" dirty="0"/>
        </a:p>
      </dgm:t>
    </dgm:pt>
    <dgm:pt modelId="{D0502C80-BC77-8E46-8F37-0281AF0CE0DF}" type="parTrans" cxnId="{A2843EDA-3CC4-0040-B861-87CEA669A407}">
      <dgm:prSet/>
      <dgm:spPr/>
      <dgm:t>
        <a:bodyPr/>
        <a:lstStyle/>
        <a:p>
          <a:endParaRPr lang="en-GB"/>
        </a:p>
      </dgm:t>
    </dgm:pt>
    <dgm:pt modelId="{B56C493C-ADDE-1C49-993F-4CA27D5B4CCD}" type="sibTrans" cxnId="{A2843EDA-3CC4-0040-B861-87CEA669A407}">
      <dgm:prSet/>
      <dgm:spPr/>
      <dgm:t>
        <a:bodyPr/>
        <a:lstStyle/>
        <a:p>
          <a:endParaRPr lang="en-GB"/>
        </a:p>
      </dgm:t>
    </dgm:pt>
    <dgm:pt modelId="{9FDC81C4-EA0C-5446-8248-62A0D3938D40}" type="pres">
      <dgm:prSet presAssocID="{08E3F9E3-E1F3-154F-92AF-B4DF8970824B}" presName="compositeShape" presStyleCnt="0">
        <dgm:presLayoutVars>
          <dgm:dir/>
          <dgm:resizeHandles/>
        </dgm:presLayoutVars>
      </dgm:prSet>
      <dgm:spPr/>
    </dgm:pt>
    <dgm:pt modelId="{86CDA346-AE9D-8F4E-B63B-6876F07AEE07}" type="pres">
      <dgm:prSet presAssocID="{08E3F9E3-E1F3-154F-92AF-B4DF8970824B}" presName="pyramid" presStyleLbl="node1" presStyleIdx="0" presStyleCnt="1"/>
      <dgm:spPr/>
    </dgm:pt>
    <dgm:pt modelId="{6B020DCA-4A72-D743-9C55-3B0F3931C435}" type="pres">
      <dgm:prSet presAssocID="{08E3F9E3-E1F3-154F-92AF-B4DF8970824B}" presName="theList" presStyleCnt="0"/>
      <dgm:spPr/>
    </dgm:pt>
    <dgm:pt modelId="{D806D235-B249-FF47-A99B-467597D9D334}" type="pres">
      <dgm:prSet presAssocID="{2C5127D1-04E5-BA4A-BA28-F022237B981A}" presName="aNode" presStyleLbl="fgAcc1" presStyleIdx="0" presStyleCnt="3" custScaleX="157943" custScaleY="124822" custLinFactY="88853" custLinFactNeighborX="-58736" custLinFactNeighborY="100000">
        <dgm:presLayoutVars>
          <dgm:bulletEnabled val="1"/>
        </dgm:presLayoutVars>
      </dgm:prSet>
      <dgm:spPr/>
    </dgm:pt>
    <dgm:pt modelId="{341FC4DC-B3FC-8549-BD4F-581921C3CB1D}" type="pres">
      <dgm:prSet presAssocID="{2C5127D1-04E5-BA4A-BA28-F022237B981A}" presName="aSpace" presStyleCnt="0"/>
      <dgm:spPr/>
    </dgm:pt>
    <dgm:pt modelId="{4173F9F1-CAA4-4C44-98F2-5462B8709D47}" type="pres">
      <dgm:prSet presAssocID="{FFCD2513-55CD-CD4E-9EAF-B35BE243F07F}" presName="aNode" presStyleLbl="fgAcc1" presStyleIdx="1" presStyleCnt="3" custLinFactY="-200000" custLinFactNeighborX="-45030" custLinFactNeighborY="-289592">
        <dgm:presLayoutVars>
          <dgm:bulletEnabled val="1"/>
        </dgm:presLayoutVars>
      </dgm:prSet>
      <dgm:spPr/>
    </dgm:pt>
    <dgm:pt modelId="{586FD324-6D91-1545-BF2A-2A5F52FA2BDD}" type="pres">
      <dgm:prSet presAssocID="{FFCD2513-55CD-CD4E-9EAF-B35BE243F07F}" presName="aSpace" presStyleCnt="0"/>
      <dgm:spPr/>
    </dgm:pt>
    <dgm:pt modelId="{702ABCCC-2262-9547-9F57-68AA15834E50}" type="pres">
      <dgm:prSet presAssocID="{7D244850-1042-D24A-A97D-B09F02C3968A}" presName="aNode" presStyleLbl="fgAcc1" presStyleIdx="2" presStyleCnt="3" custScaleX="257722" custScaleY="127202" custLinFactY="6573" custLinFactNeighborX="-95010" custLinFactNeighborY="100000">
        <dgm:presLayoutVars>
          <dgm:bulletEnabled val="1"/>
        </dgm:presLayoutVars>
      </dgm:prSet>
      <dgm:spPr/>
    </dgm:pt>
    <dgm:pt modelId="{E8F1DC0F-D893-4D4C-981A-B9139F0BCBB7}" type="pres">
      <dgm:prSet presAssocID="{7D244850-1042-D24A-A97D-B09F02C3968A}" presName="aSpace" presStyleCnt="0"/>
      <dgm:spPr/>
    </dgm:pt>
  </dgm:ptLst>
  <dgm:cxnLst>
    <dgm:cxn modelId="{90AB0784-932E-3D4C-B720-44C4565FD68F}" type="presOf" srcId="{08E3F9E3-E1F3-154F-92AF-B4DF8970824B}" destId="{9FDC81C4-EA0C-5446-8248-62A0D3938D40}" srcOrd="0" destOrd="0" presId="urn:microsoft.com/office/officeart/2005/8/layout/pyramid2"/>
    <dgm:cxn modelId="{D7A15097-9675-EF46-BC29-B1A117EE1340}" type="presOf" srcId="{2C5127D1-04E5-BA4A-BA28-F022237B981A}" destId="{D806D235-B249-FF47-A99B-467597D9D334}" srcOrd="0" destOrd="0" presId="urn:microsoft.com/office/officeart/2005/8/layout/pyramid2"/>
    <dgm:cxn modelId="{6E8A31B0-8A50-D645-BEE0-FE8A28C69F5D}" srcId="{08E3F9E3-E1F3-154F-92AF-B4DF8970824B}" destId="{7D244850-1042-D24A-A97D-B09F02C3968A}" srcOrd="2" destOrd="0" parTransId="{D77711A0-64B3-EE49-87C2-BA679D01866D}" sibTransId="{FECC43D6-ED9E-2E4D-8BC5-B19E50FF3312}"/>
    <dgm:cxn modelId="{A41B25BA-D0A1-4B41-9CB9-2976CFB6B62F}" type="presOf" srcId="{7D244850-1042-D24A-A97D-B09F02C3968A}" destId="{702ABCCC-2262-9547-9F57-68AA15834E50}" srcOrd="0" destOrd="0" presId="urn:microsoft.com/office/officeart/2005/8/layout/pyramid2"/>
    <dgm:cxn modelId="{A2843EDA-3CC4-0040-B861-87CEA669A407}" srcId="{08E3F9E3-E1F3-154F-92AF-B4DF8970824B}" destId="{2C5127D1-04E5-BA4A-BA28-F022237B981A}" srcOrd="0" destOrd="0" parTransId="{D0502C80-BC77-8E46-8F37-0281AF0CE0DF}" sibTransId="{B56C493C-ADDE-1C49-993F-4CA27D5B4CCD}"/>
    <dgm:cxn modelId="{ADE692EA-27CD-A847-96C2-C1810F9945A5}" srcId="{08E3F9E3-E1F3-154F-92AF-B4DF8970824B}" destId="{FFCD2513-55CD-CD4E-9EAF-B35BE243F07F}" srcOrd="1" destOrd="0" parTransId="{DDF104B7-5405-2D46-91D8-CEBC44744A74}" sibTransId="{1A67654F-A29A-A145-AF1E-1002939D6BFF}"/>
    <dgm:cxn modelId="{162B29F6-D629-5F4E-ACE6-5522A1B8938C}" type="presOf" srcId="{FFCD2513-55CD-CD4E-9EAF-B35BE243F07F}" destId="{4173F9F1-CAA4-4C44-98F2-5462B8709D47}" srcOrd="0" destOrd="0" presId="urn:microsoft.com/office/officeart/2005/8/layout/pyramid2"/>
    <dgm:cxn modelId="{B077CEB9-DA69-0C46-84A6-F7CFE1E3796E}" type="presParOf" srcId="{9FDC81C4-EA0C-5446-8248-62A0D3938D40}" destId="{86CDA346-AE9D-8F4E-B63B-6876F07AEE07}" srcOrd="0" destOrd="0" presId="urn:microsoft.com/office/officeart/2005/8/layout/pyramid2"/>
    <dgm:cxn modelId="{B974FB25-823F-564D-A35E-D6F5EA55809C}" type="presParOf" srcId="{9FDC81C4-EA0C-5446-8248-62A0D3938D40}" destId="{6B020DCA-4A72-D743-9C55-3B0F3931C435}" srcOrd="1" destOrd="0" presId="urn:microsoft.com/office/officeart/2005/8/layout/pyramid2"/>
    <dgm:cxn modelId="{E776534B-E17C-2442-AE5D-8A596480E3D4}" type="presParOf" srcId="{6B020DCA-4A72-D743-9C55-3B0F3931C435}" destId="{D806D235-B249-FF47-A99B-467597D9D334}" srcOrd="0" destOrd="0" presId="urn:microsoft.com/office/officeart/2005/8/layout/pyramid2"/>
    <dgm:cxn modelId="{6DDCF5DE-FC4E-0E48-A982-9199813A96ED}" type="presParOf" srcId="{6B020DCA-4A72-D743-9C55-3B0F3931C435}" destId="{341FC4DC-B3FC-8549-BD4F-581921C3CB1D}" srcOrd="1" destOrd="0" presId="urn:microsoft.com/office/officeart/2005/8/layout/pyramid2"/>
    <dgm:cxn modelId="{99CE3E68-6A0B-1D45-9870-C56A26E2666B}" type="presParOf" srcId="{6B020DCA-4A72-D743-9C55-3B0F3931C435}" destId="{4173F9F1-CAA4-4C44-98F2-5462B8709D47}" srcOrd="2" destOrd="0" presId="urn:microsoft.com/office/officeart/2005/8/layout/pyramid2"/>
    <dgm:cxn modelId="{9BE70642-7C4B-9643-A6B4-2977BB24D03B}" type="presParOf" srcId="{6B020DCA-4A72-D743-9C55-3B0F3931C435}" destId="{586FD324-6D91-1545-BF2A-2A5F52FA2BDD}" srcOrd="3" destOrd="0" presId="urn:microsoft.com/office/officeart/2005/8/layout/pyramid2"/>
    <dgm:cxn modelId="{02D2025D-DE3B-E944-B15C-32712F8FA370}" type="presParOf" srcId="{6B020DCA-4A72-D743-9C55-3B0F3931C435}" destId="{702ABCCC-2262-9547-9F57-68AA15834E50}" srcOrd="4" destOrd="0" presId="urn:microsoft.com/office/officeart/2005/8/layout/pyramid2"/>
    <dgm:cxn modelId="{844F303B-36D6-EF48-BB32-1E39485BCC65}" type="presParOf" srcId="{6B020DCA-4A72-D743-9C55-3B0F3931C435}" destId="{E8F1DC0F-D893-4D4C-981A-B9139F0BCBB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3834A6-B160-1E41-B598-CEE903C8478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C1008A9-4F0A-AE40-BF74-F40FFB5417A4}">
      <dgm:prSet custT="1"/>
      <dgm:spPr/>
      <dgm:t>
        <a:bodyPr/>
        <a:lstStyle/>
        <a:p>
          <a:r>
            <a:rPr lang="nl-BE" sz="2800" dirty="0"/>
            <a:t>Data store</a:t>
          </a:r>
          <a:endParaRPr lang="en-BE" sz="2800" dirty="0"/>
        </a:p>
      </dgm:t>
    </dgm:pt>
    <dgm:pt modelId="{A01DA2AE-4314-BD45-890B-501443AC8292}" type="parTrans" cxnId="{DE020307-0C80-D44B-84AC-47D589C221C8}">
      <dgm:prSet/>
      <dgm:spPr/>
      <dgm:t>
        <a:bodyPr/>
        <a:lstStyle/>
        <a:p>
          <a:endParaRPr lang="en-GB"/>
        </a:p>
      </dgm:t>
    </dgm:pt>
    <dgm:pt modelId="{999555F2-8A8B-ED4A-9C92-834A3DBF1EBA}" type="sibTrans" cxnId="{DE020307-0C80-D44B-84AC-47D589C221C8}">
      <dgm:prSet/>
      <dgm:spPr/>
      <dgm:t>
        <a:bodyPr/>
        <a:lstStyle/>
        <a:p>
          <a:endParaRPr lang="en-GB"/>
        </a:p>
      </dgm:t>
    </dgm:pt>
    <dgm:pt modelId="{F7E0421C-6E09-3A47-95B9-99CD85E2FF34}">
      <dgm:prSet custT="1"/>
      <dgm:spPr/>
      <dgm:t>
        <a:bodyPr/>
        <a:lstStyle/>
        <a:p>
          <a:r>
            <a:rPr lang="nl-BE" sz="2800" dirty="0"/>
            <a:t>Gegevens kunnen zich niet rechtstreeks verplaatsen van de ene naar de andere gegevensopslag. Deze moeten verplaatst worden via een proces.</a:t>
          </a:r>
          <a:endParaRPr lang="en-BE" sz="2800" dirty="0"/>
        </a:p>
      </dgm:t>
    </dgm:pt>
    <dgm:pt modelId="{D8738AA0-E6DA-FB49-837F-72B17D4EF9A2}" type="parTrans" cxnId="{FCF2D7CE-6320-254B-9A5F-63F236314362}">
      <dgm:prSet/>
      <dgm:spPr/>
      <dgm:t>
        <a:bodyPr/>
        <a:lstStyle/>
        <a:p>
          <a:endParaRPr lang="en-GB"/>
        </a:p>
      </dgm:t>
    </dgm:pt>
    <dgm:pt modelId="{7CF5362B-6411-1145-BA76-D2110B4F66DE}" type="sibTrans" cxnId="{FCF2D7CE-6320-254B-9A5F-63F236314362}">
      <dgm:prSet/>
      <dgm:spPr/>
      <dgm:t>
        <a:bodyPr/>
        <a:lstStyle/>
        <a:p>
          <a:endParaRPr lang="en-GB"/>
        </a:p>
      </dgm:t>
    </dgm:pt>
    <dgm:pt modelId="{3DFF0233-9061-8140-8925-8E405A4D3340}">
      <dgm:prSet custT="1"/>
      <dgm:spPr/>
      <dgm:t>
        <a:bodyPr/>
        <a:lstStyle/>
        <a:p>
          <a:r>
            <a:rPr lang="nl-BE" sz="2800" dirty="0"/>
            <a:t>Dit geldt ook voor bron naar gegevensopslag of gegevensopslag naar bestemming</a:t>
          </a:r>
          <a:endParaRPr lang="en-BE" sz="2800" dirty="0"/>
        </a:p>
      </dgm:t>
    </dgm:pt>
    <dgm:pt modelId="{A59E91B7-F232-6C4D-9EEC-2D80A43D0460}" type="parTrans" cxnId="{496D91B2-8854-B945-ACA3-81DEB4697FE4}">
      <dgm:prSet/>
      <dgm:spPr/>
      <dgm:t>
        <a:bodyPr/>
        <a:lstStyle/>
        <a:p>
          <a:endParaRPr lang="en-GB"/>
        </a:p>
      </dgm:t>
    </dgm:pt>
    <dgm:pt modelId="{DAA81EAD-AAEC-8942-9519-FBDC2131BC1E}" type="sibTrans" cxnId="{496D91B2-8854-B945-ACA3-81DEB4697FE4}">
      <dgm:prSet/>
      <dgm:spPr/>
      <dgm:t>
        <a:bodyPr/>
        <a:lstStyle/>
        <a:p>
          <a:endParaRPr lang="en-GB"/>
        </a:p>
      </dgm:t>
    </dgm:pt>
    <dgm:pt modelId="{230666DB-BCA9-3943-9664-5402AC0E9477}">
      <dgm:prSet custT="1"/>
      <dgm:spPr/>
      <dgm:t>
        <a:bodyPr/>
        <a:lstStyle/>
        <a:p>
          <a:r>
            <a:rPr lang="nl-BE" sz="2800" dirty="0"/>
            <a:t>Gebruiken we vanaf niveau 1</a:t>
          </a:r>
          <a:endParaRPr lang="en-BE" sz="2800" dirty="0"/>
        </a:p>
      </dgm:t>
    </dgm:pt>
    <dgm:pt modelId="{9DB64E02-5143-D440-AEAD-59D259E546B1}" type="parTrans" cxnId="{436CAA3B-6509-EC40-A8CA-BE244C41BA6E}">
      <dgm:prSet/>
      <dgm:spPr/>
      <dgm:t>
        <a:bodyPr/>
        <a:lstStyle/>
        <a:p>
          <a:endParaRPr lang="en-GB"/>
        </a:p>
      </dgm:t>
    </dgm:pt>
    <dgm:pt modelId="{5E403E77-EF5B-3C44-A24C-9B27423B2AE1}" type="sibTrans" cxnId="{436CAA3B-6509-EC40-A8CA-BE244C41BA6E}">
      <dgm:prSet/>
      <dgm:spPr/>
      <dgm:t>
        <a:bodyPr/>
        <a:lstStyle/>
        <a:p>
          <a:endParaRPr lang="en-GB"/>
        </a:p>
      </dgm:t>
    </dgm:pt>
    <dgm:pt modelId="{D0CE2B68-372A-6943-B854-A9A7EC8E2F47}" type="pres">
      <dgm:prSet presAssocID="{603834A6-B160-1E41-B598-CEE903C84784}" presName="compositeShape" presStyleCnt="0">
        <dgm:presLayoutVars>
          <dgm:dir/>
          <dgm:resizeHandles/>
        </dgm:presLayoutVars>
      </dgm:prSet>
      <dgm:spPr/>
    </dgm:pt>
    <dgm:pt modelId="{58F2607B-89FE-F149-AE80-14AFFDD7FE49}" type="pres">
      <dgm:prSet presAssocID="{603834A6-B160-1E41-B598-CEE903C84784}" presName="pyramid" presStyleLbl="node1" presStyleIdx="0" presStyleCnt="1"/>
      <dgm:spPr/>
    </dgm:pt>
    <dgm:pt modelId="{DBCF439E-8082-4140-BE2D-92D83FD392E8}" type="pres">
      <dgm:prSet presAssocID="{603834A6-B160-1E41-B598-CEE903C84784}" presName="theList" presStyleCnt="0"/>
      <dgm:spPr/>
    </dgm:pt>
    <dgm:pt modelId="{54A2E413-EE6C-3A4A-B11E-80B490A49F75}" type="pres">
      <dgm:prSet presAssocID="{BC1008A9-4F0A-AE40-BF74-F40FFB5417A4}" presName="aNode" presStyleLbl="fgAcc1" presStyleIdx="0" presStyleCnt="2" custScaleX="177850" custScaleY="104123" custLinFactY="-8383" custLinFactNeighborX="-15940" custLinFactNeighborY="-100000">
        <dgm:presLayoutVars>
          <dgm:bulletEnabled val="1"/>
        </dgm:presLayoutVars>
      </dgm:prSet>
      <dgm:spPr/>
    </dgm:pt>
    <dgm:pt modelId="{A8A46171-2834-F34A-B68C-4E3FE6C300EF}" type="pres">
      <dgm:prSet presAssocID="{BC1008A9-4F0A-AE40-BF74-F40FFB5417A4}" presName="aSpace" presStyleCnt="0"/>
      <dgm:spPr/>
    </dgm:pt>
    <dgm:pt modelId="{4E4DB5D8-B890-FB48-8681-4FB1C99F102E}" type="pres">
      <dgm:prSet presAssocID="{F7E0421C-6E09-3A47-95B9-99CD85E2FF34}" presName="aNode" presStyleLbl="fgAcc1" presStyleIdx="1" presStyleCnt="2" custScaleX="241730" custScaleY="355845" custLinFactY="19771" custLinFactNeighborX="5948" custLinFactNeighborY="100000">
        <dgm:presLayoutVars>
          <dgm:bulletEnabled val="1"/>
        </dgm:presLayoutVars>
      </dgm:prSet>
      <dgm:spPr/>
    </dgm:pt>
    <dgm:pt modelId="{BFC34ABD-C827-1C4C-9854-FA38A1A629DD}" type="pres">
      <dgm:prSet presAssocID="{F7E0421C-6E09-3A47-95B9-99CD85E2FF34}" presName="aSpace" presStyleCnt="0"/>
      <dgm:spPr/>
    </dgm:pt>
  </dgm:ptLst>
  <dgm:cxnLst>
    <dgm:cxn modelId="{DE020307-0C80-D44B-84AC-47D589C221C8}" srcId="{603834A6-B160-1E41-B598-CEE903C84784}" destId="{BC1008A9-4F0A-AE40-BF74-F40FFB5417A4}" srcOrd="0" destOrd="0" parTransId="{A01DA2AE-4314-BD45-890B-501443AC8292}" sibTransId="{999555F2-8A8B-ED4A-9C92-834A3DBF1EBA}"/>
    <dgm:cxn modelId="{436CAA3B-6509-EC40-A8CA-BE244C41BA6E}" srcId="{F7E0421C-6E09-3A47-95B9-99CD85E2FF34}" destId="{230666DB-BCA9-3943-9664-5402AC0E9477}" srcOrd="1" destOrd="0" parTransId="{9DB64E02-5143-D440-AEAD-59D259E546B1}" sibTransId="{5E403E77-EF5B-3C44-A24C-9B27423B2AE1}"/>
    <dgm:cxn modelId="{E9FC533F-75B3-AE49-9205-44A954B91130}" type="presOf" srcId="{603834A6-B160-1E41-B598-CEE903C84784}" destId="{D0CE2B68-372A-6943-B854-A9A7EC8E2F47}" srcOrd="0" destOrd="0" presId="urn:microsoft.com/office/officeart/2005/8/layout/pyramid2"/>
    <dgm:cxn modelId="{717F5A47-C16C-454A-A4CD-15595A78D4EF}" type="presOf" srcId="{F7E0421C-6E09-3A47-95B9-99CD85E2FF34}" destId="{4E4DB5D8-B890-FB48-8681-4FB1C99F102E}" srcOrd="0" destOrd="0" presId="urn:microsoft.com/office/officeart/2005/8/layout/pyramid2"/>
    <dgm:cxn modelId="{03302A5E-DCC7-094C-BF7F-2D5F05B5444A}" type="presOf" srcId="{3DFF0233-9061-8140-8925-8E405A4D3340}" destId="{4E4DB5D8-B890-FB48-8681-4FB1C99F102E}" srcOrd="0" destOrd="1" presId="urn:microsoft.com/office/officeart/2005/8/layout/pyramid2"/>
    <dgm:cxn modelId="{FCAE4B9F-8FB7-F241-8D5C-45684D6B3FF1}" type="presOf" srcId="{BC1008A9-4F0A-AE40-BF74-F40FFB5417A4}" destId="{54A2E413-EE6C-3A4A-B11E-80B490A49F75}" srcOrd="0" destOrd="0" presId="urn:microsoft.com/office/officeart/2005/8/layout/pyramid2"/>
    <dgm:cxn modelId="{4F77CE9F-AC86-1842-BAB1-C1D037C57A03}" type="presOf" srcId="{230666DB-BCA9-3943-9664-5402AC0E9477}" destId="{4E4DB5D8-B890-FB48-8681-4FB1C99F102E}" srcOrd="0" destOrd="2" presId="urn:microsoft.com/office/officeart/2005/8/layout/pyramid2"/>
    <dgm:cxn modelId="{496D91B2-8854-B945-ACA3-81DEB4697FE4}" srcId="{F7E0421C-6E09-3A47-95B9-99CD85E2FF34}" destId="{3DFF0233-9061-8140-8925-8E405A4D3340}" srcOrd="0" destOrd="0" parTransId="{A59E91B7-F232-6C4D-9EEC-2D80A43D0460}" sibTransId="{DAA81EAD-AAEC-8942-9519-FBDC2131BC1E}"/>
    <dgm:cxn modelId="{FCF2D7CE-6320-254B-9A5F-63F236314362}" srcId="{603834A6-B160-1E41-B598-CEE903C84784}" destId="{F7E0421C-6E09-3A47-95B9-99CD85E2FF34}" srcOrd="1" destOrd="0" parTransId="{D8738AA0-E6DA-FB49-837F-72B17D4EF9A2}" sibTransId="{7CF5362B-6411-1145-BA76-D2110B4F66DE}"/>
    <dgm:cxn modelId="{212FFD02-6196-354F-B901-209DB2274814}" type="presParOf" srcId="{D0CE2B68-372A-6943-B854-A9A7EC8E2F47}" destId="{58F2607B-89FE-F149-AE80-14AFFDD7FE49}" srcOrd="0" destOrd="0" presId="urn:microsoft.com/office/officeart/2005/8/layout/pyramid2"/>
    <dgm:cxn modelId="{D5C69874-FF4C-A445-917C-F8B7F3D76E20}" type="presParOf" srcId="{D0CE2B68-372A-6943-B854-A9A7EC8E2F47}" destId="{DBCF439E-8082-4140-BE2D-92D83FD392E8}" srcOrd="1" destOrd="0" presId="urn:microsoft.com/office/officeart/2005/8/layout/pyramid2"/>
    <dgm:cxn modelId="{3C46ED00-E3AF-CA43-B032-6178041B432E}" type="presParOf" srcId="{DBCF439E-8082-4140-BE2D-92D83FD392E8}" destId="{54A2E413-EE6C-3A4A-B11E-80B490A49F75}" srcOrd="0" destOrd="0" presId="urn:microsoft.com/office/officeart/2005/8/layout/pyramid2"/>
    <dgm:cxn modelId="{7F670611-9AE9-0748-ABD3-6592EC5AB6CD}" type="presParOf" srcId="{DBCF439E-8082-4140-BE2D-92D83FD392E8}" destId="{A8A46171-2834-F34A-B68C-4E3FE6C300EF}" srcOrd="1" destOrd="0" presId="urn:microsoft.com/office/officeart/2005/8/layout/pyramid2"/>
    <dgm:cxn modelId="{5F59D516-972C-DA40-BD17-07FEB637C7BA}" type="presParOf" srcId="{DBCF439E-8082-4140-BE2D-92D83FD392E8}" destId="{4E4DB5D8-B890-FB48-8681-4FB1C99F102E}" srcOrd="2" destOrd="0" presId="urn:microsoft.com/office/officeart/2005/8/layout/pyramid2"/>
    <dgm:cxn modelId="{B98594AB-F4E4-9C4A-964A-20D05E815827}" type="presParOf" srcId="{DBCF439E-8082-4140-BE2D-92D83FD392E8}" destId="{BFC34ABD-C827-1C4C-9854-FA38A1A629DD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F9E3D8-65F3-704F-B9BF-46DDB76F6F3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FDE8BD7-89C3-E941-8CE2-B0FE52693473}">
      <dgm:prSet custT="1"/>
      <dgm:spPr/>
      <dgm:t>
        <a:bodyPr/>
        <a:lstStyle/>
        <a:p>
          <a:pPr algn="l"/>
          <a:r>
            <a:rPr lang="nl-BE" sz="2800" dirty="0"/>
            <a:t>- Label is zelfstandig naamwoord</a:t>
          </a:r>
        </a:p>
        <a:p>
          <a:pPr algn="l"/>
          <a:r>
            <a:rPr lang="nl-BE" sz="2800" dirty="0"/>
            <a:t>- Gegevens kunnen niet rechtstreeks van bron naar bestemming </a:t>
          </a:r>
        </a:p>
        <a:p>
          <a:pPr algn="l"/>
          <a:r>
            <a:rPr lang="nl-BE" sz="2800" dirty="0">
              <a:sym typeface="Wingdings" pitchFamily="2" charset="2"/>
            </a:rPr>
            <a:t></a:t>
          </a:r>
          <a:r>
            <a:rPr lang="nl-BE" sz="2800" dirty="0"/>
            <a:t>via proces</a:t>
          </a:r>
          <a:endParaRPr lang="en-BE" sz="2800" dirty="0"/>
        </a:p>
      </dgm:t>
    </dgm:pt>
    <dgm:pt modelId="{421C9BB4-A24E-5848-AF54-4C59C5DC09DB}" type="parTrans" cxnId="{1AA37581-8F20-5546-9D0F-3A2C28C10963}">
      <dgm:prSet/>
      <dgm:spPr/>
      <dgm:t>
        <a:bodyPr/>
        <a:lstStyle/>
        <a:p>
          <a:endParaRPr lang="en-GB"/>
        </a:p>
      </dgm:t>
    </dgm:pt>
    <dgm:pt modelId="{294C6CF5-CE9A-4240-A09E-E1DDB6211423}" type="sibTrans" cxnId="{1AA37581-8F20-5546-9D0F-3A2C28C10963}">
      <dgm:prSet/>
      <dgm:spPr/>
      <dgm:t>
        <a:bodyPr/>
        <a:lstStyle/>
        <a:p>
          <a:endParaRPr lang="en-GB"/>
        </a:p>
      </dgm:t>
    </dgm:pt>
    <dgm:pt modelId="{A5CFA82B-A64C-6442-B611-0F4D2EDAF9AB}">
      <dgm:prSet custT="1"/>
      <dgm:spPr/>
      <dgm:t>
        <a:bodyPr/>
        <a:lstStyle/>
        <a:p>
          <a:r>
            <a:rPr lang="nl-BE" sz="2800" dirty="0"/>
            <a:t>Sink / source</a:t>
          </a:r>
          <a:endParaRPr lang="en-BE" sz="2800" dirty="0"/>
        </a:p>
      </dgm:t>
    </dgm:pt>
    <dgm:pt modelId="{6F27EF7B-DD17-AD4C-BE1B-7C04C239F028}" type="parTrans" cxnId="{5F276EE9-6A2A-1548-A630-E2C86D843503}">
      <dgm:prSet/>
      <dgm:spPr/>
      <dgm:t>
        <a:bodyPr/>
        <a:lstStyle/>
        <a:p>
          <a:endParaRPr lang="en-GB"/>
        </a:p>
      </dgm:t>
    </dgm:pt>
    <dgm:pt modelId="{8EFF9C65-D47B-0D4B-AA68-7969B81A37FF}" type="sibTrans" cxnId="{5F276EE9-6A2A-1548-A630-E2C86D843503}">
      <dgm:prSet/>
      <dgm:spPr/>
      <dgm:t>
        <a:bodyPr/>
        <a:lstStyle/>
        <a:p>
          <a:endParaRPr lang="en-GB"/>
        </a:p>
      </dgm:t>
    </dgm:pt>
    <dgm:pt modelId="{35C150F0-D79F-5941-B696-2CC863315A94}" type="pres">
      <dgm:prSet presAssocID="{D2F9E3D8-65F3-704F-B9BF-46DDB76F6F30}" presName="compositeShape" presStyleCnt="0">
        <dgm:presLayoutVars>
          <dgm:dir/>
          <dgm:resizeHandles/>
        </dgm:presLayoutVars>
      </dgm:prSet>
      <dgm:spPr/>
    </dgm:pt>
    <dgm:pt modelId="{9682A453-9753-8544-B518-45A974332F94}" type="pres">
      <dgm:prSet presAssocID="{D2F9E3D8-65F3-704F-B9BF-46DDB76F6F30}" presName="pyramid" presStyleLbl="node1" presStyleIdx="0" presStyleCnt="1"/>
      <dgm:spPr/>
    </dgm:pt>
    <dgm:pt modelId="{B9D038A3-6156-004F-8EA1-A7A42BAC571B}" type="pres">
      <dgm:prSet presAssocID="{D2F9E3D8-65F3-704F-B9BF-46DDB76F6F30}" presName="theList" presStyleCnt="0"/>
      <dgm:spPr/>
    </dgm:pt>
    <dgm:pt modelId="{6904D975-A76F-B94C-929D-628500098955}" type="pres">
      <dgm:prSet presAssocID="{A5CFA82B-A64C-6442-B611-0F4D2EDAF9AB}" presName="aNode" presStyleLbl="fgAcc1" presStyleIdx="0" presStyleCnt="2" custLinFactY="-13109" custLinFactNeighborX="-49656" custLinFactNeighborY="-100000">
        <dgm:presLayoutVars>
          <dgm:bulletEnabled val="1"/>
        </dgm:presLayoutVars>
      </dgm:prSet>
      <dgm:spPr/>
    </dgm:pt>
    <dgm:pt modelId="{21A5D7B5-E634-DA43-8A9B-127BDFAA5E86}" type="pres">
      <dgm:prSet presAssocID="{A5CFA82B-A64C-6442-B611-0F4D2EDAF9AB}" presName="aSpace" presStyleCnt="0"/>
      <dgm:spPr/>
    </dgm:pt>
    <dgm:pt modelId="{98FB06E1-9E98-2B47-9DC2-38A361F4E3ED}" type="pres">
      <dgm:prSet presAssocID="{4FDE8BD7-89C3-E941-8CE2-B0FE52693473}" presName="aNode" presStyleLbl="fgAcc1" presStyleIdx="1" presStyleCnt="2" custScaleX="255289" custScaleY="139106" custLinFactY="32871" custLinFactNeighborX="18959" custLinFactNeighborY="100000">
        <dgm:presLayoutVars>
          <dgm:bulletEnabled val="1"/>
        </dgm:presLayoutVars>
      </dgm:prSet>
      <dgm:spPr/>
    </dgm:pt>
    <dgm:pt modelId="{9DA05801-6BA1-ED41-AED0-7CDF15F02E79}" type="pres">
      <dgm:prSet presAssocID="{4FDE8BD7-89C3-E941-8CE2-B0FE52693473}" presName="aSpace" presStyleCnt="0"/>
      <dgm:spPr/>
    </dgm:pt>
  </dgm:ptLst>
  <dgm:cxnLst>
    <dgm:cxn modelId="{2D33130E-D690-C048-9636-621170D252C9}" type="presOf" srcId="{4FDE8BD7-89C3-E941-8CE2-B0FE52693473}" destId="{98FB06E1-9E98-2B47-9DC2-38A361F4E3ED}" srcOrd="0" destOrd="0" presId="urn:microsoft.com/office/officeart/2005/8/layout/pyramid2"/>
    <dgm:cxn modelId="{1AA37581-8F20-5546-9D0F-3A2C28C10963}" srcId="{D2F9E3D8-65F3-704F-B9BF-46DDB76F6F30}" destId="{4FDE8BD7-89C3-E941-8CE2-B0FE52693473}" srcOrd="1" destOrd="0" parTransId="{421C9BB4-A24E-5848-AF54-4C59C5DC09DB}" sibTransId="{294C6CF5-CE9A-4240-A09E-E1DDB6211423}"/>
    <dgm:cxn modelId="{4598C4BB-CB92-9C4E-8B4E-F76671F53D12}" type="presOf" srcId="{A5CFA82B-A64C-6442-B611-0F4D2EDAF9AB}" destId="{6904D975-A76F-B94C-929D-628500098955}" srcOrd="0" destOrd="0" presId="urn:microsoft.com/office/officeart/2005/8/layout/pyramid2"/>
    <dgm:cxn modelId="{5F276EE9-6A2A-1548-A630-E2C86D843503}" srcId="{D2F9E3D8-65F3-704F-B9BF-46DDB76F6F30}" destId="{A5CFA82B-A64C-6442-B611-0F4D2EDAF9AB}" srcOrd="0" destOrd="0" parTransId="{6F27EF7B-DD17-AD4C-BE1B-7C04C239F028}" sibTransId="{8EFF9C65-D47B-0D4B-AA68-7969B81A37FF}"/>
    <dgm:cxn modelId="{7611C2F8-382E-5747-8B3E-E50B5EA62083}" type="presOf" srcId="{D2F9E3D8-65F3-704F-B9BF-46DDB76F6F30}" destId="{35C150F0-D79F-5941-B696-2CC863315A94}" srcOrd="0" destOrd="0" presId="urn:microsoft.com/office/officeart/2005/8/layout/pyramid2"/>
    <dgm:cxn modelId="{67F9CB8E-0BB9-3F4B-B0AD-0D3BBAC797E5}" type="presParOf" srcId="{35C150F0-D79F-5941-B696-2CC863315A94}" destId="{9682A453-9753-8544-B518-45A974332F94}" srcOrd="0" destOrd="0" presId="urn:microsoft.com/office/officeart/2005/8/layout/pyramid2"/>
    <dgm:cxn modelId="{341E8E57-FB43-0946-9842-FBE9E2DF422E}" type="presParOf" srcId="{35C150F0-D79F-5941-B696-2CC863315A94}" destId="{B9D038A3-6156-004F-8EA1-A7A42BAC571B}" srcOrd="1" destOrd="0" presId="urn:microsoft.com/office/officeart/2005/8/layout/pyramid2"/>
    <dgm:cxn modelId="{EA87A900-FAA3-FB43-9634-7B656E6C66F2}" type="presParOf" srcId="{B9D038A3-6156-004F-8EA1-A7A42BAC571B}" destId="{6904D975-A76F-B94C-929D-628500098955}" srcOrd="0" destOrd="0" presId="urn:microsoft.com/office/officeart/2005/8/layout/pyramid2"/>
    <dgm:cxn modelId="{462C0284-91A9-1448-9A9E-E98B5034E8FD}" type="presParOf" srcId="{B9D038A3-6156-004F-8EA1-A7A42BAC571B}" destId="{21A5D7B5-E634-DA43-8A9B-127BDFAA5E86}" srcOrd="1" destOrd="0" presId="urn:microsoft.com/office/officeart/2005/8/layout/pyramid2"/>
    <dgm:cxn modelId="{2C96324A-56CF-5741-819B-0044A275B255}" type="presParOf" srcId="{B9D038A3-6156-004F-8EA1-A7A42BAC571B}" destId="{98FB06E1-9E98-2B47-9DC2-38A361F4E3ED}" srcOrd="2" destOrd="0" presId="urn:microsoft.com/office/officeart/2005/8/layout/pyramid2"/>
    <dgm:cxn modelId="{5FC8C734-618E-7942-A125-36BE29F890C6}" type="presParOf" srcId="{B9D038A3-6156-004F-8EA1-A7A42BAC571B}" destId="{9DA05801-6BA1-ED41-AED0-7CDF15F02E79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65B2E11-D497-5B4F-9EDF-F44DB4015A56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27AF82A-F903-EB47-9219-D58E90C1B7D8}">
      <dgm:prSet custT="1"/>
      <dgm:spPr/>
      <dgm:t>
        <a:bodyPr/>
        <a:lstStyle/>
        <a:p>
          <a:endParaRPr lang="en-BE" sz="2400" dirty="0"/>
        </a:p>
      </dgm:t>
    </dgm:pt>
    <dgm:pt modelId="{8A05AA6A-CE2F-B644-948D-E997CB71388F}" type="parTrans" cxnId="{39FA49BB-2E19-DF4A-A3C1-5C930734052F}">
      <dgm:prSet/>
      <dgm:spPr/>
      <dgm:t>
        <a:bodyPr/>
        <a:lstStyle/>
        <a:p>
          <a:endParaRPr lang="en-GB"/>
        </a:p>
      </dgm:t>
    </dgm:pt>
    <dgm:pt modelId="{480E9A0E-996F-C946-8D92-AE4A771B25CF}" type="sibTrans" cxnId="{39FA49BB-2E19-DF4A-A3C1-5C930734052F}">
      <dgm:prSet/>
      <dgm:spPr/>
      <dgm:t>
        <a:bodyPr/>
        <a:lstStyle/>
        <a:p>
          <a:endParaRPr lang="en-GB"/>
        </a:p>
      </dgm:t>
    </dgm:pt>
    <dgm:pt modelId="{049218CE-006B-FF4B-83D3-D315CE16BF5B}">
      <dgm:prSet custT="1"/>
      <dgm:spPr/>
      <dgm:t>
        <a:bodyPr/>
        <a:lstStyle/>
        <a:p>
          <a:r>
            <a:rPr lang="nl-BE" sz="2400" dirty="0"/>
            <a:t>Gegevensstroom heeft slechts 1 richting</a:t>
          </a:r>
          <a:endParaRPr lang="en-BE" sz="2400" dirty="0"/>
        </a:p>
      </dgm:t>
    </dgm:pt>
    <dgm:pt modelId="{04CBAAAB-DB87-EF47-896B-3C422BC91B53}" type="parTrans" cxnId="{6BCD2653-1537-F44F-9A38-1FA25582AC84}">
      <dgm:prSet/>
      <dgm:spPr/>
      <dgm:t>
        <a:bodyPr/>
        <a:lstStyle/>
        <a:p>
          <a:endParaRPr lang="en-GB"/>
        </a:p>
      </dgm:t>
    </dgm:pt>
    <dgm:pt modelId="{6B4630E1-75CC-CA49-BACD-FD08AFE18804}" type="sibTrans" cxnId="{6BCD2653-1537-F44F-9A38-1FA25582AC84}">
      <dgm:prSet/>
      <dgm:spPr/>
      <dgm:t>
        <a:bodyPr/>
        <a:lstStyle/>
        <a:p>
          <a:endParaRPr lang="en-GB"/>
        </a:p>
      </dgm:t>
    </dgm:pt>
    <dgm:pt modelId="{87430449-E503-914C-AA4F-42883FE1F4D0}">
      <dgm:prSet custT="1"/>
      <dgm:spPr/>
      <dgm:t>
        <a:bodyPr/>
        <a:lstStyle/>
        <a:p>
          <a:r>
            <a:rPr lang="nl-BE" sz="2400"/>
            <a:t>Gebruik 2 pijlen indien nodig</a:t>
          </a:r>
          <a:endParaRPr lang="en-BE" sz="2400"/>
        </a:p>
      </dgm:t>
    </dgm:pt>
    <dgm:pt modelId="{78C322F4-A7B1-7546-8858-038E9206C053}" type="parTrans" cxnId="{463B89C4-8AA5-4E4D-AF0C-91CE1306A3E1}">
      <dgm:prSet/>
      <dgm:spPr/>
      <dgm:t>
        <a:bodyPr/>
        <a:lstStyle/>
        <a:p>
          <a:endParaRPr lang="en-GB"/>
        </a:p>
      </dgm:t>
    </dgm:pt>
    <dgm:pt modelId="{DA8F7772-3B9D-B44A-8B20-D2529C9C4EE5}" type="sibTrans" cxnId="{463B89C4-8AA5-4E4D-AF0C-91CE1306A3E1}">
      <dgm:prSet/>
      <dgm:spPr/>
      <dgm:t>
        <a:bodyPr/>
        <a:lstStyle/>
        <a:p>
          <a:endParaRPr lang="en-GB"/>
        </a:p>
      </dgm:t>
    </dgm:pt>
    <dgm:pt modelId="{EE571D54-BEFA-664D-85DC-424C73536085}">
      <dgm:prSet custT="1"/>
      <dgm:spPr/>
      <dgm:t>
        <a:bodyPr/>
        <a:lstStyle/>
        <a:p>
          <a:r>
            <a:rPr lang="nl-BE" sz="2400" dirty="0"/>
            <a:t>Vertakking houdt in dat (meestal kopieën) naar verschillende processen/bronnen/bestemmingen gaan</a:t>
          </a:r>
          <a:endParaRPr lang="en-BE" sz="2400" dirty="0"/>
        </a:p>
      </dgm:t>
    </dgm:pt>
    <dgm:pt modelId="{CE9ED0D4-3351-794E-A1D7-F55F1038BEAD}" type="parTrans" cxnId="{CC09E32B-743C-064C-BFDE-909F557E1161}">
      <dgm:prSet/>
      <dgm:spPr/>
      <dgm:t>
        <a:bodyPr/>
        <a:lstStyle/>
        <a:p>
          <a:endParaRPr lang="en-GB"/>
        </a:p>
      </dgm:t>
    </dgm:pt>
    <dgm:pt modelId="{B964A580-368D-C545-971C-7488560E756A}" type="sibTrans" cxnId="{CC09E32B-743C-064C-BFDE-909F557E1161}">
      <dgm:prSet/>
      <dgm:spPr/>
      <dgm:t>
        <a:bodyPr/>
        <a:lstStyle/>
        <a:p>
          <a:endParaRPr lang="en-GB"/>
        </a:p>
      </dgm:t>
    </dgm:pt>
    <dgm:pt modelId="{4CE406EB-2EE1-5645-AA95-65FA77DEECA5}">
      <dgm:prSet custT="1"/>
      <dgm:spPr/>
      <dgm:t>
        <a:bodyPr/>
        <a:lstStyle/>
        <a:p>
          <a:r>
            <a:rPr lang="nl-BE" sz="2400" dirty="0"/>
            <a:t>Samenvoeging betekent dat dezelfde gegevens via verschillende processen/bronnen of opslagplaats samenkomen op gemeenschappelijke locatie</a:t>
          </a:r>
          <a:endParaRPr lang="en-BE" sz="2400" dirty="0"/>
        </a:p>
      </dgm:t>
    </dgm:pt>
    <dgm:pt modelId="{72F701F0-EFB8-8C45-BFAD-EF9E043E80F0}" type="parTrans" cxnId="{ACAC9567-2920-B640-993B-34F73C55F716}">
      <dgm:prSet/>
      <dgm:spPr/>
      <dgm:t>
        <a:bodyPr/>
        <a:lstStyle/>
        <a:p>
          <a:endParaRPr lang="en-GB"/>
        </a:p>
      </dgm:t>
    </dgm:pt>
    <dgm:pt modelId="{BE2DBBF0-0122-3F4B-B0E3-767DBB0BBB1D}" type="sibTrans" cxnId="{ACAC9567-2920-B640-993B-34F73C55F716}">
      <dgm:prSet/>
      <dgm:spPr/>
      <dgm:t>
        <a:bodyPr/>
        <a:lstStyle/>
        <a:p>
          <a:endParaRPr lang="en-GB"/>
        </a:p>
      </dgm:t>
    </dgm:pt>
    <dgm:pt modelId="{BC4F54EA-A12C-0C49-BB74-80791504F0DD}">
      <dgm:prSet custT="1"/>
      <dgm:spPr/>
      <dgm:t>
        <a:bodyPr/>
        <a:lstStyle/>
        <a:p>
          <a:r>
            <a:rPr lang="nl-BE" sz="2800" dirty="0"/>
            <a:t>Flow</a:t>
          </a:r>
          <a:endParaRPr lang="en-GB" sz="2800" dirty="0"/>
        </a:p>
      </dgm:t>
    </dgm:pt>
    <dgm:pt modelId="{9E015686-E0DE-FF45-9EB3-607799768D80}" type="parTrans" cxnId="{5C4E7694-0B9A-9E49-B85C-E36ECA2058AB}">
      <dgm:prSet/>
      <dgm:spPr/>
      <dgm:t>
        <a:bodyPr/>
        <a:lstStyle/>
        <a:p>
          <a:endParaRPr lang="en-GB"/>
        </a:p>
      </dgm:t>
    </dgm:pt>
    <dgm:pt modelId="{853DD1D2-6C38-3A4A-9D89-7FA35DAA0BB4}" type="sibTrans" cxnId="{5C4E7694-0B9A-9E49-B85C-E36ECA2058AB}">
      <dgm:prSet/>
      <dgm:spPr/>
      <dgm:t>
        <a:bodyPr/>
        <a:lstStyle/>
        <a:p>
          <a:endParaRPr lang="en-GB"/>
        </a:p>
      </dgm:t>
    </dgm:pt>
    <dgm:pt modelId="{598B201D-466B-5340-A908-27113DD4775A}" type="pres">
      <dgm:prSet presAssocID="{665B2E11-D497-5B4F-9EDF-F44DB4015A56}" presName="compositeShape" presStyleCnt="0">
        <dgm:presLayoutVars>
          <dgm:dir/>
          <dgm:resizeHandles/>
        </dgm:presLayoutVars>
      </dgm:prSet>
      <dgm:spPr/>
    </dgm:pt>
    <dgm:pt modelId="{6332CCB9-EAFA-9E4B-B029-EEB8D0CE6EC7}" type="pres">
      <dgm:prSet presAssocID="{665B2E11-D497-5B4F-9EDF-F44DB4015A56}" presName="pyramid" presStyleLbl="node1" presStyleIdx="0" presStyleCnt="1"/>
      <dgm:spPr/>
    </dgm:pt>
    <dgm:pt modelId="{8C627036-C39F-9F43-BC91-D061252991FB}" type="pres">
      <dgm:prSet presAssocID="{665B2E11-D497-5B4F-9EDF-F44DB4015A56}" presName="theList" presStyleCnt="0"/>
      <dgm:spPr/>
    </dgm:pt>
    <dgm:pt modelId="{2D1C29F1-511F-4E4E-933E-DE673E5156A1}" type="pres">
      <dgm:prSet presAssocID="{527AF82A-F903-EB47-9219-D58E90C1B7D8}" presName="aNode" presStyleLbl="fgAcc1" presStyleIdx="0" presStyleCnt="2" custScaleX="260646" custScaleY="471689" custLinFactY="86292" custLinFactNeighborX="-15052" custLinFactNeighborY="100000">
        <dgm:presLayoutVars>
          <dgm:bulletEnabled val="1"/>
        </dgm:presLayoutVars>
      </dgm:prSet>
      <dgm:spPr/>
    </dgm:pt>
    <dgm:pt modelId="{C69C0A3B-BB4E-1143-A330-5541DA0E0863}" type="pres">
      <dgm:prSet presAssocID="{527AF82A-F903-EB47-9219-D58E90C1B7D8}" presName="aSpace" presStyleCnt="0"/>
      <dgm:spPr/>
    </dgm:pt>
    <dgm:pt modelId="{7D08A956-52EF-DD4F-A7AE-EAC46663A3B9}" type="pres">
      <dgm:prSet presAssocID="{BC4F54EA-A12C-0C49-BB74-80791504F0DD}" presName="aNode" presStyleLbl="fgAcc1" presStyleIdx="1" presStyleCnt="2" custLinFactY="-449563" custLinFactNeighborX="-39123" custLinFactNeighborY="-500000">
        <dgm:presLayoutVars>
          <dgm:bulletEnabled val="1"/>
        </dgm:presLayoutVars>
      </dgm:prSet>
      <dgm:spPr/>
    </dgm:pt>
    <dgm:pt modelId="{96C4AE4A-B0D1-1F48-95EC-D66A9FAE1731}" type="pres">
      <dgm:prSet presAssocID="{BC4F54EA-A12C-0C49-BB74-80791504F0DD}" presName="aSpace" presStyleCnt="0"/>
      <dgm:spPr/>
    </dgm:pt>
  </dgm:ptLst>
  <dgm:cxnLst>
    <dgm:cxn modelId="{079E7F20-9AD7-CA44-B4C8-9D520CE70955}" type="presOf" srcId="{4CE406EB-2EE1-5645-AA95-65FA77DEECA5}" destId="{2D1C29F1-511F-4E4E-933E-DE673E5156A1}" srcOrd="0" destOrd="4" presId="urn:microsoft.com/office/officeart/2005/8/layout/pyramid2"/>
    <dgm:cxn modelId="{3BBF9F27-EB85-5942-A17A-56CBB4A5C3CA}" type="presOf" srcId="{049218CE-006B-FF4B-83D3-D315CE16BF5B}" destId="{2D1C29F1-511F-4E4E-933E-DE673E5156A1}" srcOrd="0" destOrd="1" presId="urn:microsoft.com/office/officeart/2005/8/layout/pyramid2"/>
    <dgm:cxn modelId="{CC09E32B-743C-064C-BFDE-909F557E1161}" srcId="{527AF82A-F903-EB47-9219-D58E90C1B7D8}" destId="{EE571D54-BEFA-664D-85DC-424C73536085}" srcOrd="1" destOrd="0" parTransId="{CE9ED0D4-3351-794E-A1D7-F55F1038BEAD}" sibTransId="{B964A580-368D-C545-971C-7488560E756A}"/>
    <dgm:cxn modelId="{1CC4C13A-CFFD-6A47-A3BF-ABB6283798FD}" type="presOf" srcId="{665B2E11-D497-5B4F-9EDF-F44DB4015A56}" destId="{598B201D-466B-5340-A908-27113DD4775A}" srcOrd="0" destOrd="0" presId="urn:microsoft.com/office/officeart/2005/8/layout/pyramid2"/>
    <dgm:cxn modelId="{6BCD2653-1537-F44F-9A38-1FA25582AC84}" srcId="{527AF82A-F903-EB47-9219-D58E90C1B7D8}" destId="{049218CE-006B-FF4B-83D3-D315CE16BF5B}" srcOrd="0" destOrd="0" parTransId="{04CBAAAB-DB87-EF47-896B-3C422BC91B53}" sibTransId="{6B4630E1-75CC-CA49-BACD-FD08AFE18804}"/>
    <dgm:cxn modelId="{4DCB4060-F006-2941-A3AD-4C303D026387}" type="presOf" srcId="{527AF82A-F903-EB47-9219-D58E90C1B7D8}" destId="{2D1C29F1-511F-4E4E-933E-DE673E5156A1}" srcOrd="0" destOrd="0" presId="urn:microsoft.com/office/officeart/2005/8/layout/pyramid2"/>
    <dgm:cxn modelId="{ACAC9567-2920-B640-993B-34F73C55F716}" srcId="{527AF82A-F903-EB47-9219-D58E90C1B7D8}" destId="{4CE406EB-2EE1-5645-AA95-65FA77DEECA5}" srcOrd="2" destOrd="0" parTransId="{72F701F0-EFB8-8C45-BFAD-EF9E043E80F0}" sibTransId="{BE2DBBF0-0122-3F4B-B0E3-767DBB0BBB1D}"/>
    <dgm:cxn modelId="{5C4E7694-0B9A-9E49-B85C-E36ECA2058AB}" srcId="{665B2E11-D497-5B4F-9EDF-F44DB4015A56}" destId="{BC4F54EA-A12C-0C49-BB74-80791504F0DD}" srcOrd="1" destOrd="0" parTransId="{9E015686-E0DE-FF45-9EB3-607799768D80}" sibTransId="{853DD1D2-6C38-3A4A-9D89-7FA35DAA0BB4}"/>
    <dgm:cxn modelId="{4313809B-997D-074C-83FC-B57148E6EF8D}" type="presOf" srcId="{87430449-E503-914C-AA4F-42883FE1F4D0}" destId="{2D1C29F1-511F-4E4E-933E-DE673E5156A1}" srcOrd="0" destOrd="2" presId="urn:microsoft.com/office/officeart/2005/8/layout/pyramid2"/>
    <dgm:cxn modelId="{7CC1B2AF-5D33-4E42-83B6-3DC6C7F75F5D}" type="presOf" srcId="{BC4F54EA-A12C-0C49-BB74-80791504F0DD}" destId="{7D08A956-52EF-DD4F-A7AE-EAC46663A3B9}" srcOrd="0" destOrd="0" presId="urn:microsoft.com/office/officeart/2005/8/layout/pyramid2"/>
    <dgm:cxn modelId="{39FA49BB-2E19-DF4A-A3C1-5C930734052F}" srcId="{665B2E11-D497-5B4F-9EDF-F44DB4015A56}" destId="{527AF82A-F903-EB47-9219-D58E90C1B7D8}" srcOrd="0" destOrd="0" parTransId="{8A05AA6A-CE2F-B644-948D-E997CB71388F}" sibTransId="{480E9A0E-996F-C946-8D92-AE4A771B25CF}"/>
    <dgm:cxn modelId="{463B89C4-8AA5-4E4D-AF0C-91CE1306A3E1}" srcId="{049218CE-006B-FF4B-83D3-D315CE16BF5B}" destId="{87430449-E503-914C-AA4F-42883FE1F4D0}" srcOrd="0" destOrd="0" parTransId="{78C322F4-A7B1-7546-8858-038E9206C053}" sibTransId="{DA8F7772-3B9D-B44A-8B20-D2529C9C4EE5}"/>
    <dgm:cxn modelId="{A04499E9-2D2E-8F4E-B917-40167FD48946}" type="presOf" srcId="{EE571D54-BEFA-664D-85DC-424C73536085}" destId="{2D1C29F1-511F-4E4E-933E-DE673E5156A1}" srcOrd="0" destOrd="3" presId="urn:microsoft.com/office/officeart/2005/8/layout/pyramid2"/>
    <dgm:cxn modelId="{4F58D73F-F1A2-8E40-9EEF-FBC35074D034}" type="presParOf" srcId="{598B201D-466B-5340-A908-27113DD4775A}" destId="{6332CCB9-EAFA-9E4B-B029-EEB8D0CE6EC7}" srcOrd="0" destOrd="0" presId="urn:microsoft.com/office/officeart/2005/8/layout/pyramid2"/>
    <dgm:cxn modelId="{2FF9717D-B968-8F43-8613-3903B44909A1}" type="presParOf" srcId="{598B201D-466B-5340-A908-27113DD4775A}" destId="{8C627036-C39F-9F43-BC91-D061252991FB}" srcOrd="1" destOrd="0" presId="urn:microsoft.com/office/officeart/2005/8/layout/pyramid2"/>
    <dgm:cxn modelId="{E75769EE-6361-AC43-82AB-B122ECF4FD3B}" type="presParOf" srcId="{8C627036-C39F-9F43-BC91-D061252991FB}" destId="{2D1C29F1-511F-4E4E-933E-DE673E5156A1}" srcOrd="0" destOrd="0" presId="urn:microsoft.com/office/officeart/2005/8/layout/pyramid2"/>
    <dgm:cxn modelId="{DC57698F-ABB9-944A-938C-2BA20B22E6E0}" type="presParOf" srcId="{8C627036-C39F-9F43-BC91-D061252991FB}" destId="{C69C0A3B-BB4E-1143-A330-5541DA0E0863}" srcOrd="1" destOrd="0" presId="urn:microsoft.com/office/officeart/2005/8/layout/pyramid2"/>
    <dgm:cxn modelId="{A5C1C26A-57B6-EB4D-B2F9-B9078B70C5CD}" type="presParOf" srcId="{8C627036-C39F-9F43-BC91-D061252991FB}" destId="{7D08A956-52EF-DD4F-A7AE-EAC46663A3B9}" srcOrd="2" destOrd="0" presId="urn:microsoft.com/office/officeart/2005/8/layout/pyramid2"/>
    <dgm:cxn modelId="{54F64E45-CB82-D842-A8F2-8A50712B95E7}" type="presParOf" srcId="{8C627036-C39F-9F43-BC91-D061252991FB}" destId="{96C4AE4A-B0D1-1F48-95EC-D66A9FAE1731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65B2E11-D497-5B4F-9EDF-F44DB4015A56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27AF82A-F903-EB47-9219-D58E90C1B7D8}">
      <dgm:prSet custT="1"/>
      <dgm:spPr/>
      <dgm:t>
        <a:bodyPr/>
        <a:lstStyle/>
        <a:p>
          <a:pPr algn="l">
            <a:buClr>
              <a:srgbClr val="C0504D"/>
            </a:buClr>
            <a:buFont typeface="Times New Roman" panose="02020603050405020304" pitchFamily="18" charset="0"/>
            <a:buChar char="•"/>
          </a:pPr>
          <a:r>
            <a:rPr lang="nl-BE" altLang="nl-BE" sz="2400" dirty="0">
              <a:solidFill>
                <a:srgbClr val="000000"/>
              </a:solidFill>
            </a:rPr>
            <a:t>- Kan niet rechtstreeks teruggaan naar hetzelfde proces dat het juist heeft verlaten.</a:t>
          </a:r>
        </a:p>
        <a:p>
          <a:pPr algn="l">
            <a:buClr>
              <a:srgbClr val="C0504D"/>
            </a:buClr>
            <a:buFont typeface="Times New Roman" panose="02020603050405020304" pitchFamily="18" charset="0"/>
            <a:buChar char="•"/>
          </a:pPr>
          <a:r>
            <a:rPr lang="nl-BE" altLang="nl-BE" sz="2400" dirty="0">
              <a:solidFill>
                <a:srgbClr val="000000"/>
              </a:solidFill>
            </a:rPr>
            <a:t>- Gebruik een ander proces hiervoor</a:t>
          </a:r>
        </a:p>
        <a:p>
          <a:pPr algn="l">
            <a:buClr>
              <a:srgbClr val="C0504D"/>
            </a:buClr>
            <a:buFont typeface="Times New Roman" panose="02020603050405020304" pitchFamily="18" charset="0"/>
            <a:buChar char="•"/>
          </a:pPr>
          <a:r>
            <a:rPr lang="nl-BE" altLang="nl-BE" sz="2400" dirty="0">
              <a:solidFill>
                <a:srgbClr val="000000"/>
              </a:solidFill>
            </a:rPr>
            <a:t>- Gegevensstroom naar gegevensopslag betekent aanpassing</a:t>
          </a:r>
        </a:p>
        <a:p>
          <a:pPr algn="l">
            <a:buClr>
              <a:srgbClr val="C0504D"/>
            </a:buClr>
            <a:buFont typeface="Times New Roman" panose="02020603050405020304" pitchFamily="18" charset="0"/>
            <a:buChar char="•"/>
          </a:pPr>
          <a:r>
            <a:rPr lang="nl-BE" altLang="nl-BE" sz="2400" dirty="0">
              <a:solidFill>
                <a:srgbClr val="000000"/>
              </a:solidFill>
            </a:rPr>
            <a:t>- Gegevensstroom vanuit gegevensopslag betekent gebruik of opvraag van gegevens</a:t>
          </a:r>
          <a:endParaRPr lang="en-BE" sz="2400" dirty="0"/>
        </a:p>
      </dgm:t>
    </dgm:pt>
    <dgm:pt modelId="{8A05AA6A-CE2F-B644-948D-E997CB71388F}" type="parTrans" cxnId="{39FA49BB-2E19-DF4A-A3C1-5C930734052F}">
      <dgm:prSet/>
      <dgm:spPr/>
      <dgm:t>
        <a:bodyPr/>
        <a:lstStyle/>
        <a:p>
          <a:endParaRPr lang="en-GB"/>
        </a:p>
      </dgm:t>
    </dgm:pt>
    <dgm:pt modelId="{480E9A0E-996F-C946-8D92-AE4A771B25CF}" type="sibTrans" cxnId="{39FA49BB-2E19-DF4A-A3C1-5C930734052F}">
      <dgm:prSet/>
      <dgm:spPr/>
      <dgm:t>
        <a:bodyPr/>
        <a:lstStyle/>
        <a:p>
          <a:endParaRPr lang="en-GB"/>
        </a:p>
      </dgm:t>
    </dgm:pt>
    <dgm:pt modelId="{BC4F54EA-A12C-0C49-BB74-80791504F0DD}">
      <dgm:prSet custT="1"/>
      <dgm:spPr/>
      <dgm:t>
        <a:bodyPr/>
        <a:lstStyle/>
        <a:p>
          <a:r>
            <a:rPr lang="nl-BE" sz="2800" dirty="0"/>
            <a:t>Flow</a:t>
          </a:r>
          <a:endParaRPr lang="en-GB" sz="2800" dirty="0"/>
        </a:p>
      </dgm:t>
    </dgm:pt>
    <dgm:pt modelId="{9E015686-E0DE-FF45-9EB3-607799768D80}" type="parTrans" cxnId="{5C4E7694-0B9A-9E49-B85C-E36ECA2058AB}">
      <dgm:prSet/>
      <dgm:spPr/>
      <dgm:t>
        <a:bodyPr/>
        <a:lstStyle/>
        <a:p>
          <a:endParaRPr lang="en-GB"/>
        </a:p>
      </dgm:t>
    </dgm:pt>
    <dgm:pt modelId="{853DD1D2-6C38-3A4A-9D89-7FA35DAA0BB4}" type="sibTrans" cxnId="{5C4E7694-0B9A-9E49-B85C-E36ECA2058AB}">
      <dgm:prSet/>
      <dgm:spPr/>
      <dgm:t>
        <a:bodyPr/>
        <a:lstStyle/>
        <a:p>
          <a:endParaRPr lang="en-GB"/>
        </a:p>
      </dgm:t>
    </dgm:pt>
    <dgm:pt modelId="{598B201D-466B-5340-A908-27113DD4775A}" type="pres">
      <dgm:prSet presAssocID="{665B2E11-D497-5B4F-9EDF-F44DB4015A56}" presName="compositeShape" presStyleCnt="0">
        <dgm:presLayoutVars>
          <dgm:dir/>
          <dgm:resizeHandles/>
        </dgm:presLayoutVars>
      </dgm:prSet>
      <dgm:spPr/>
    </dgm:pt>
    <dgm:pt modelId="{6332CCB9-EAFA-9E4B-B029-EEB8D0CE6EC7}" type="pres">
      <dgm:prSet presAssocID="{665B2E11-D497-5B4F-9EDF-F44DB4015A56}" presName="pyramid" presStyleLbl="node1" presStyleIdx="0" presStyleCnt="1"/>
      <dgm:spPr/>
    </dgm:pt>
    <dgm:pt modelId="{8C627036-C39F-9F43-BC91-D061252991FB}" type="pres">
      <dgm:prSet presAssocID="{665B2E11-D497-5B4F-9EDF-F44DB4015A56}" presName="theList" presStyleCnt="0"/>
      <dgm:spPr/>
    </dgm:pt>
    <dgm:pt modelId="{2D1C29F1-511F-4E4E-933E-DE673E5156A1}" type="pres">
      <dgm:prSet presAssocID="{527AF82A-F903-EB47-9219-D58E90C1B7D8}" presName="aNode" presStyleLbl="fgAcc1" presStyleIdx="0" presStyleCnt="2" custScaleX="286122" custScaleY="471689" custLinFactY="86292" custLinFactNeighborX="-15052" custLinFactNeighborY="100000">
        <dgm:presLayoutVars>
          <dgm:bulletEnabled val="1"/>
        </dgm:presLayoutVars>
      </dgm:prSet>
      <dgm:spPr/>
    </dgm:pt>
    <dgm:pt modelId="{C69C0A3B-BB4E-1143-A330-5541DA0E0863}" type="pres">
      <dgm:prSet presAssocID="{527AF82A-F903-EB47-9219-D58E90C1B7D8}" presName="aSpace" presStyleCnt="0"/>
      <dgm:spPr/>
    </dgm:pt>
    <dgm:pt modelId="{7D08A956-52EF-DD4F-A7AE-EAC46663A3B9}" type="pres">
      <dgm:prSet presAssocID="{BC4F54EA-A12C-0C49-BB74-80791504F0DD}" presName="aNode" presStyleLbl="fgAcc1" presStyleIdx="1" presStyleCnt="2" custLinFactY="-449563" custLinFactNeighborX="-39123" custLinFactNeighborY="-500000">
        <dgm:presLayoutVars>
          <dgm:bulletEnabled val="1"/>
        </dgm:presLayoutVars>
      </dgm:prSet>
      <dgm:spPr/>
    </dgm:pt>
    <dgm:pt modelId="{96C4AE4A-B0D1-1F48-95EC-D66A9FAE1731}" type="pres">
      <dgm:prSet presAssocID="{BC4F54EA-A12C-0C49-BB74-80791504F0DD}" presName="aSpace" presStyleCnt="0"/>
      <dgm:spPr/>
    </dgm:pt>
  </dgm:ptLst>
  <dgm:cxnLst>
    <dgm:cxn modelId="{1CC4C13A-CFFD-6A47-A3BF-ABB6283798FD}" type="presOf" srcId="{665B2E11-D497-5B4F-9EDF-F44DB4015A56}" destId="{598B201D-466B-5340-A908-27113DD4775A}" srcOrd="0" destOrd="0" presId="urn:microsoft.com/office/officeart/2005/8/layout/pyramid2"/>
    <dgm:cxn modelId="{4DCB4060-F006-2941-A3AD-4C303D026387}" type="presOf" srcId="{527AF82A-F903-EB47-9219-D58E90C1B7D8}" destId="{2D1C29F1-511F-4E4E-933E-DE673E5156A1}" srcOrd="0" destOrd="0" presId="urn:microsoft.com/office/officeart/2005/8/layout/pyramid2"/>
    <dgm:cxn modelId="{5C4E7694-0B9A-9E49-B85C-E36ECA2058AB}" srcId="{665B2E11-D497-5B4F-9EDF-F44DB4015A56}" destId="{BC4F54EA-A12C-0C49-BB74-80791504F0DD}" srcOrd="1" destOrd="0" parTransId="{9E015686-E0DE-FF45-9EB3-607799768D80}" sibTransId="{853DD1D2-6C38-3A4A-9D89-7FA35DAA0BB4}"/>
    <dgm:cxn modelId="{7CC1B2AF-5D33-4E42-83B6-3DC6C7F75F5D}" type="presOf" srcId="{BC4F54EA-A12C-0C49-BB74-80791504F0DD}" destId="{7D08A956-52EF-DD4F-A7AE-EAC46663A3B9}" srcOrd="0" destOrd="0" presId="urn:microsoft.com/office/officeart/2005/8/layout/pyramid2"/>
    <dgm:cxn modelId="{39FA49BB-2E19-DF4A-A3C1-5C930734052F}" srcId="{665B2E11-D497-5B4F-9EDF-F44DB4015A56}" destId="{527AF82A-F903-EB47-9219-D58E90C1B7D8}" srcOrd="0" destOrd="0" parTransId="{8A05AA6A-CE2F-B644-948D-E997CB71388F}" sibTransId="{480E9A0E-996F-C946-8D92-AE4A771B25CF}"/>
    <dgm:cxn modelId="{4F58D73F-F1A2-8E40-9EEF-FBC35074D034}" type="presParOf" srcId="{598B201D-466B-5340-A908-27113DD4775A}" destId="{6332CCB9-EAFA-9E4B-B029-EEB8D0CE6EC7}" srcOrd="0" destOrd="0" presId="urn:microsoft.com/office/officeart/2005/8/layout/pyramid2"/>
    <dgm:cxn modelId="{2FF9717D-B968-8F43-8613-3903B44909A1}" type="presParOf" srcId="{598B201D-466B-5340-A908-27113DD4775A}" destId="{8C627036-C39F-9F43-BC91-D061252991FB}" srcOrd="1" destOrd="0" presId="urn:microsoft.com/office/officeart/2005/8/layout/pyramid2"/>
    <dgm:cxn modelId="{E75769EE-6361-AC43-82AB-B122ECF4FD3B}" type="presParOf" srcId="{8C627036-C39F-9F43-BC91-D061252991FB}" destId="{2D1C29F1-511F-4E4E-933E-DE673E5156A1}" srcOrd="0" destOrd="0" presId="urn:microsoft.com/office/officeart/2005/8/layout/pyramid2"/>
    <dgm:cxn modelId="{DC57698F-ABB9-944A-938C-2BA20B22E6E0}" type="presParOf" srcId="{8C627036-C39F-9F43-BC91-D061252991FB}" destId="{C69C0A3B-BB4E-1143-A330-5541DA0E0863}" srcOrd="1" destOrd="0" presId="urn:microsoft.com/office/officeart/2005/8/layout/pyramid2"/>
    <dgm:cxn modelId="{A5C1C26A-57B6-EB4D-B2F9-B9078B70C5CD}" type="presParOf" srcId="{8C627036-C39F-9F43-BC91-D061252991FB}" destId="{7D08A956-52EF-DD4F-A7AE-EAC46663A3B9}" srcOrd="2" destOrd="0" presId="urn:microsoft.com/office/officeart/2005/8/layout/pyramid2"/>
    <dgm:cxn modelId="{54F64E45-CB82-D842-A8F2-8A50712B95E7}" type="presParOf" srcId="{8C627036-C39F-9F43-BC91-D061252991FB}" destId="{96C4AE4A-B0D1-1F48-95EC-D66A9FAE1731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65B2E11-D497-5B4F-9EDF-F44DB4015A56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27AF82A-F903-EB47-9219-D58E90C1B7D8}">
      <dgm:prSet custT="1"/>
      <dgm:spPr/>
      <dgm:t>
        <a:bodyPr/>
        <a:lstStyle/>
        <a:p>
          <a:pPr algn="l">
            <a:buClr>
              <a:srgbClr val="C0504D"/>
            </a:buClr>
            <a:buFont typeface="Times New Roman" panose="02020603050405020304" pitchFamily="18" charset="0"/>
            <a:buChar char="•"/>
          </a:pPr>
          <a:r>
            <a:rPr lang="nl-BE" altLang="nl-BE" sz="2800" dirty="0">
              <a:solidFill>
                <a:srgbClr val="000000"/>
              </a:solidFill>
            </a:rPr>
            <a:t>-  Label is zelfstandig naamwoord</a:t>
          </a:r>
        </a:p>
        <a:p>
          <a:pPr algn="l">
            <a:buClr>
              <a:srgbClr val="C0504D"/>
            </a:buClr>
            <a:buFont typeface="Times New Roman" panose="02020603050405020304" pitchFamily="18" charset="0"/>
            <a:buChar char="•"/>
          </a:pPr>
          <a:r>
            <a:rPr lang="nl-BE" altLang="nl-BE" sz="2800" dirty="0">
              <a:solidFill>
                <a:srgbClr val="000000"/>
              </a:solidFill>
            </a:rPr>
            <a:t>-  Gegevensstromen met dezelfde namen, moeten ook exact dezelfde gegevens bevatten</a:t>
          </a:r>
        </a:p>
        <a:p>
          <a:pPr algn="l">
            <a:buClr>
              <a:srgbClr val="C0504D"/>
            </a:buClr>
            <a:buFont typeface="Times New Roman" panose="02020603050405020304" pitchFamily="18" charset="0"/>
            <a:buChar char="•"/>
          </a:pPr>
          <a:r>
            <a:rPr lang="nl-BE" altLang="nl-BE" sz="2800" dirty="0">
              <a:solidFill>
                <a:srgbClr val="000000"/>
              </a:solidFill>
            </a:rPr>
            <a:t>-  Op 1 pijl kunnen verschillende gegevensstromen?</a:t>
          </a:r>
        </a:p>
        <a:p>
          <a:pPr algn="l">
            <a:buClr>
              <a:srgbClr val="C0504D"/>
            </a:buClr>
            <a:buFont typeface="Times New Roman" panose="02020603050405020304" pitchFamily="18" charset="0"/>
            <a:buChar char="•"/>
          </a:pPr>
          <a:r>
            <a:rPr lang="nl-BE" altLang="nl-BE" sz="2800" dirty="0">
              <a:solidFill>
                <a:srgbClr val="000000"/>
              </a:solidFill>
            </a:rPr>
            <a:t>    Zolang richting hetzelfde &amp; gelijktijdig verplaatst            </a:t>
          </a:r>
        </a:p>
        <a:p>
          <a:pPr algn="l">
            <a:buClr>
              <a:srgbClr val="C0504D"/>
            </a:buClr>
            <a:buFont typeface="Times New Roman" panose="02020603050405020304" pitchFamily="18" charset="0"/>
            <a:buChar char="•"/>
          </a:pPr>
          <a:r>
            <a:rPr lang="nl-BE" altLang="nl-BE" sz="2800" dirty="0">
              <a:solidFill>
                <a:srgbClr val="000000"/>
              </a:solidFill>
            </a:rPr>
            <a:t>    (1 pakket)</a:t>
          </a:r>
          <a:endParaRPr lang="en-BE" sz="2800" dirty="0"/>
        </a:p>
      </dgm:t>
    </dgm:pt>
    <dgm:pt modelId="{8A05AA6A-CE2F-B644-948D-E997CB71388F}" type="parTrans" cxnId="{39FA49BB-2E19-DF4A-A3C1-5C930734052F}">
      <dgm:prSet/>
      <dgm:spPr/>
      <dgm:t>
        <a:bodyPr/>
        <a:lstStyle/>
        <a:p>
          <a:endParaRPr lang="en-GB"/>
        </a:p>
      </dgm:t>
    </dgm:pt>
    <dgm:pt modelId="{480E9A0E-996F-C946-8D92-AE4A771B25CF}" type="sibTrans" cxnId="{39FA49BB-2E19-DF4A-A3C1-5C930734052F}">
      <dgm:prSet/>
      <dgm:spPr/>
      <dgm:t>
        <a:bodyPr/>
        <a:lstStyle/>
        <a:p>
          <a:endParaRPr lang="en-GB"/>
        </a:p>
      </dgm:t>
    </dgm:pt>
    <dgm:pt modelId="{BC4F54EA-A12C-0C49-BB74-80791504F0DD}">
      <dgm:prSet custT="1"/>
      <dgm:spPr/>
      <dgm:t>
        <a:bodyPr/>
        <a:lstStyle/>
        <a:p>
          <a:r>
            <a:rPr lang="nl-BE" sz="2800" dirty="0"/>
            <a:t>Flow</a:t>
          </a:r>
          <a:endParaRPr lang="en-GB" sz="2800" dirty="0"/>
        </a:p>
      </dgm:t>
    </dgm:pt>
    <dgm:pt modelId="{9E015686-E0DE-FF45-9EB3-607799768D80}" type="parTrans" cxnId="{5C4E7694-0B9A-9E49-B85C-E36ECA2058AB}">
      <dgm:prSet/>
      <dgm:spPr/>
      <dgm:t>
        <a:bodyPr/>
        <a:lstStyle/>
        <a:p>
          <a:endParaRPr lang="en-GB"/>
        </a:p>
      </dgm:t>
    </dgm:pt>
    <dgm:pt modelId="{853DD1D2-6C38-3A4A-9D89-7FA35DAA0BB4}" type="sibTrans" cxnId="{5C4E7694-0B9A-9E49-B85C-E36ECA2058AB}">
      <dgm:prSet/>
      <dgm:spPr/>
      <dgm:t>
        <a:bodyPr/>
        <a:lstStyle/>
        <a:p>
          <a:endParaRPr lang="en-GB"/>
        </a:p>
      </dgm:t>
    </dgm:pt>
    <dgm:pt modelId="{598B201D-466B-5340-A908-27113DD4775A}" type="pres">
      <dgm:prSet presAssocID="{665B2E11-D497-5B4F-9EDF-F44DB4015A56}" presName="compositeShape" presStyleCnt="0">
        <dgm:presLayoutVars>
          <dgm:dir/>
          <dgm:resizeHandles/>
        </dgm:presLayoutVars>
      </dgm:prSet>
      <dgm:spPr/>
    </dgm:pt>
    <dgm:pt modelId="{6332CCB9-EAFA-9E4B-B029-EEB8D0CE6EC7}" type="pres">
      <dgm:prSet presAssocID="{665B2E11-D497-5B4F-9EDF-F44DB4015A56}" presName="pyramid" presStyleLbl="node1" presStyleIdx="0" presStyleCnt="1"/>
      <dgm:spPr/>
    </dgm:pt>
    <dgm:pt modelId="{8C627036-C39F-9F43-BC91-D061252991FB}" type="pres">
      <dgm:prSet presAssocID="{665B2E11-D497-5B4F-9EDF-F44DB4015A56}" presName="theList" presStyleCnt="0"/>
      <dgm:spPr/>
    </dgm:pt>
    <dgm:pt modelId="{2D1C29F1-511F-4E4E-933E-DE673E5156A1}" type="pres">
      <dgm:prSet presAssocID="{527AF82A-F903-EB47-9219-D58E90C1B7D8}" presName="aNode" presStyleLbl="fgAcc1" presStyleIdx="0" presStyleCnt="2" custScaleX="239972" custScaleY="471689" custLinFactY="86292" custLinFactNeighborX="-15052" custLinFactNeighborY="100000">
        <dgm:presLayoutVars>
          <dgm:bulletEnabled val="1"/>
        </dgm:presLayoutVars>
      </dgm:prSet>
      <dgm:spPr/>
    </dgm:pt>
    <dgm:pt modelId="{C69C0A3B-BB4E-1143-A330-5541DA0E0863}" type="pres">
      <dgm:prSet presAssocID="{527AF82A-F903-EB47-9219-D58E90C1B7D8}" presName="aSpace" presStyleCnt="0"/>
      <dgm:spPr/>
    </dgm:pt>
    <dgm:pt modelId="{7D08A956-52EF-DD4F-A7AE-EAC46663A3B9}" type="pres">
      <dgm:prSet presAssocID="{BC4F54EA-A12C-0C49-BB74-80791504F0DD}" presName="aNode" presStyleLbl="fgAcc1" presStyleIdx="1" presStyleCnt="2" custLinFactY="-449563" custLinFactNeighborX="-39123" custLinFactNeighborY="-500000">
        <dgm:presLayoutVars>
          <dgm:bulletEnabled val="1"/>
        </dgm:presLayoutVars>
      </dgm:prSet>
      <dgm:spPr/>
    </dgm:pt>
    <dgm:pt modelId="{96C4AE4A-B0D1-1F48-95EC-D66A9FAE1731}" type="pres">
      <dgm:prSet presAssocID="{BC4F54EA-A12C-0C49-BB74-80791504F0DD}" presName="aSpace" presStyleCnt="0"/>
      <dgm:spPr/>
    </dgm:pt>
  </dgm:ptLst>
  <dgm:cxnLst>
    <dgm:cxn modelId="{1CC4C13A-CFFD-6A47-A3BF-ABB6283798FD}" type="presOf" srcId="{665B2E11-D497-5B4F-9EDF-F44DB4015A56}" destId="{598B201D-466B-5340-A908-27113DD4775A}" srcOrd="0" destOrd="0" presId="urn:microsoft.com/office/officeart/2005/8/layout/pyramid2"/>
    <dgm:cxn modelId="{4DCB4060-F006-2941-A3AD-4C303D026387}" type="presOf" srcId="{527AF82A-F903-EB47-9219-D58E90C1B7D8}" destId="{2D1C29F1-511F-4E4E-933E-DE673E5156A1}" srcOrd="0" destOrd="0" presId="urn:microsoft.com/office/officeart/2005/8/layout/pyramid2"/>
    <dgm:cxn modelId="{5C4E7694-0B9A-9E49-B85C-E36ECA2058AB}" srcId="{665B2E11-D497-5B4F-9EDF-F44DB4015A56}" destId="{BC4F54EA-A12C-0C49-BB74-80791504F0DD}" srcOrd="1" destOrd="0" parTransId="{9E015686-E0DE-FF45-9EB3-607799768D80}" sibTransId="{853DD1D2-6C38-3A4A-9D89-7FA35DAA0BB4}"/>
    <dgm:cxn modelId="{7CC1B2AF-5D33-4E42-83B6-3DC6C7F75F5D}" type="presOf" srcId="{BC4F54EA-A12C-0C49-BB74-80791504F0DD}" destId="{7D08A956-52EF-DD4F-A7AE-EAC46663A3B9}" srcOrd="0" destOrd="0" presId="urn:microsoft.com/office/officeart/2005/8/layout/pyramid2"/>
    <dgm:cxn modelId="{39FA49BB-2E19-DF4A-A3C1-5C930734052F}" srcId="{665B2E11-D497-5B4F-9EDF-F44DB4015A56}" destId="{527AF82A-F903-EB47-9219-D58E90C1B7D8}" srcOrd="0" destOrd="0" parTransId="{8A05AA6A-CE2F-B644-948D-E997CB71388F}" sibTransId="{480E9A0E-996F-C946-8D92-AE4A771B25CF}"/>
    <dgm:cxn modelId="{4F58D73F-F1A2-8E40-9EEF-FBC35074D034}" type="presParOf" srcId="{598B201D-466B-5340-A908-27113DD4775A}" destId="{6332CCB9-EAFA-9E4B-B029-EEB8D0CE6EC7}" srcOrd="0" destOrd="0" presId="urn:microsoft.com/office/officeart/2005/8/layout/pyramid2"/>
    <dgm:cxn modelId="{2FF9717D-B968-8F43-8613-3903B44909A1}" type="presParOf" srcId="{598B201D-466B-5340-A908-27113DD4775A}" destId="{8C627036-C39F-9F43-BC91-D061252991FB}" srcOrd="1" destOrd="0" presId="urn:microsoft.com/office/officeart/2005/8/layout/pyramid2"/>
    <dgm:cxn modelId="{E75769EE-6361-AC43-82AB-B122ECF4FD3B}" type="presParOf" srcId="{8C627036-C39F-9F43-BC91-D061252991FB}" destId="{2D1C29F1-511F-4E4E-933E-DE673E5156A1}" srcOrd="0" destOrd="0" presId="urn:microsoft.com/office/officeart/2005/8/layout/pyramid2"/>
    <dgm:cxn modelId="{DC57698F-ABB9-944A-938C-2BA20B22E6E0}" type="presParOf" srcId="{8C627036-C39F-9F43-BC91-D061252991FB}" destId="{C69C0A3B-BB4E-1143-A330-5541DA0E0863}" srcOrd="1" destOrd="0" presId="urn:microsoft.com/office/officeart/2005/8/layout/pyramid2"/>
    <dgm:cxn modelId="{A5C1C26A-57B6-EB4D-B2F9-B9078B70C5CD}" type="presParOf" srcId="{8C627036-C39F-9F43-BC91-D061252991FB}" destId="{7D08A956-52EF-DD4F-A7AE-EAC46663A3B9}" srcOrd="2" destOrd="0" presId="urn:microsoft.com/office/officeart/2005/8/layout/pyramid2"/>
    <dgm:cxn modelId="{54F64E45-CB82-D842-A8F2-8A50712B95E7}" type="presParOf" srcId="{8C627036-C39F-9F43-BC91-D061252991FB}" destId="{96C4AE4A-B0D1-1F48-95EC-D66A9FAE1731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22F87B-D3AE-DA4E-8D3C-94578026BE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BEDB45-4A1D-F442-BC3E-7556A11A2A88}">
      <dgm:prSet/>
      <dgm:spPr/>
      <dgm:t>
        <a:bodyPr/>
        <a:lstStyle/>
        <a:p>
          <a:r>
            <a:rPr lang="nl-BE" dirty="0"/>
            <a:t>Let op </a:t>
          </a:r>
          <a:endParaRPr lang="en-BE" dirty="0"/>
        </a:p>
      </dgm:t>
    </dgm:pt>
    <dgm:pt modelId="{28927985-0B27-A74A-8FE9-08D7548CC431}" type="parTrans" cxnId="{966BED6D-271E-1449-8B8A-2BAFC21AEA46}">
      <dgm:prSet/>
      <dgm:spPr/>
      <dgm:t>
        <a:bodyPr/>
        <a:lstStyle/>
        <a:p>
          <a:endParaRPr lang="en-GB"/>
        </a:p>
      </dgm:t>
    </dgm:pt>
    <dgm:pt modelId="{60C10952-9275-174D-8026-5A324BA89D1D}" type="sibTrans" cxnId="{966BED6D-271E-1449-8B8A-2BAFC21AEA46}">
      <dgm:prSet/>
      <dgm:spPr/>
      <dgm:t>
        <a:bodyPr/>
        <a:lstStyle/>
        <a:p>
          <a:endParaRPr lang="en-GB"/>
        </a:p>
      </dgm:t>
    </dgm:pt>
    <dgm:pt modelId="{C169DEC6-EF12-2448-8D94-A223662046E3}">
      <dgm:prSet/>
      <dgm:spPr/>
      <dgm:t>
        <a:bodyPr/>
        <a:lstStyle/>
        <a:p>
          <a:r>
            <a:rPr lang="nl-BE" dirty="0"/>
            <a:t>DFD toont geen logische werking van processen</a:t>
          </a:r>
          <a:endParaRPr lang="en-BE" dirty="0"/>
        </a:p>
      </dgm:t>
    </dgm:pt>
    <dgm:pt modelId="{84F9F8A7-4A38-794E-AC6C-717CB0A9A8B5}" type="parTrans" cxnId="{318BB154-AFB5-8F4F-92C0-CCD845852A63}">
      <dgm:prSet/>
      <dgm:spPr/>
      <dgm:t>
        <a:bodyPr/>
        <a:lstStyle/>
        <a:p>
          <a:endParaRPr lang="en-GB"/>
        </a:p>
      </dgm:t>
    </dgm:pt>
    <dgm:pt modelId="{FD3B8658-BD5F-E94E-835E-419D41DAB04A}" type="sibTrans" cxnId="{318BB154-AFB5-8F4F-92C0-CCD845852A63}">
      <dgm:prSet/>
      <dgm:spPr/>
      <dgm:t>
        <a:bodyPr/>
        <a:lstStyle/>
        <a:p>
          <a:endParaRPr lang="en-GB"/>
        </a:p>
      </dgm:t>
    </dgm:pt>
    <dgm:pt modelId="{58EB0C07-A621-464F-8A07-664EF6E379FA}">
      <dgm:prSet/>
      <dgm:spPr/>
      <dgm:t>
        <a:bodyPr/>
        <a:lstStyle/>
        <a:p>
          <a:r>
            <a:rPr lang="nl-BE" dirty="0"/>
            <a:t>Voorstelling logische werking =</a:t>
          </a:r>
          <a:endParaRPr lang="en-BE" dirty="0"/>
        </a:p>
      </dgm:t>
    </dgm:pt>
    <dgm:pt modelId="{150068FE-44DD-B84D-B582-757AB2332081}" type="parTrans" cxnId="{092E5610-35CE-5348-9B6C-AF3C81BE9B5B}">
      <dgm:prSet/>
      <dgm:spPr/>
      <dgm:t>
        <a:bodyPr/>
        <a:lstStyle/>
        <a:p>
          <a:endParaRPr lang="en-GB"/>
        </a:p>
      </dgm:t>
    </dgm:pt>
    <dgm:pt modelId="{06E52F9E-46B9-7549-B7E0-762B2ABF54E3}" type="sibTrans" cxnId="{092E5610-35CE-5348-9B6C-AF3C81BE9B5B}">
      <dgm:prSet/>
      <dgm:spPr/>
      <dgm:t>
        <a:bodyPr/>
        <a:lstStyle/>
        <a:p>
          <a:endParaRPr lang="en-GB"/>
        </a:p>
      </dgm:t>
    </dgm:pt>
    <dgm:pt modelId="{F58CE9E2-AA56-8744-BBAA-71D7CE6B78FC}">
      <dgm:prSet/>
      <dgm:spPr/>
      <dgm:t>
        <a:bodyPr/>
        <a:lstStyle/>
        <a:p>
          <a:r>
            <a:rPr lang="nl-BE" dirty="0"/>
            <a:t>Pseudo-code (NS-diagram,…)</a:t>
          </a:r>
          <a:endParaRPr lang="en-BE" dirty="0"/>
        </a:p>
      </dgm:t>
    </dgm:pt>
    <dgm:pt modelId="{1B561746-79EE-4C4E-A297-C52EE9D390AE}" type="parTrans" cxnId="{7EC6AFCF-62EF-B04B-B13B-DE20A52F43B3}">
      <dgm:prSet/>
      <dgm:spPr/>
      <dgm:t>
        <a:bodyPr/>
        <a:lstStyle/>
        <a:p>
          <a:endParaRPr lang="en-GB"/>
        </a:p>
      </dgm:t>
    </dgm:pt>
    <dgm:pt modelId="{587E84F2-4502-8B46-A5D1-F002B9259749}" type="sibTrans" cxnId="{7EC6AFCF-62EF-B04B-B13B-DE20A52F43B3}">
      <dgm:prSet/>
      <dgm:spPr/>
      <dgm:t>
        <a:bodyPr/>
        <a:lstStyle/>
        <a:p>
          <a:endParaRPr lang="en-GB"/>
        </a:p>
      </dgm:t>
    </dgm:pt>
    <dgm:pt modelId="{57081E4E-F67E-B94C-BE3F-79E6B4DEEAAB}">
      <dgm:prSet/>
      <dgm:spPr/>
      <dgm:t>
        <a:bodyPr/>
        <a:lstStyle/>
        <a:p>
          <a:r>
            <a:rPr lang="nl-BE" dirty="0"/>
            <a:t>Werking beslissingstabellen</a:t>
          </a:r>
          <a:endParaRPr lang="en-BE" dirty="0"/>
        </a:p>
      </dgm:t>
    </dgm:pt>
    <dgm:pt modelId="{2CDFB413-8A1E-8C4D-B1D3-D597E50597D6}" type="parTrans" cxnId="{A275600D-F89B-8045-99A8-5CB0A676A550}">
      <dgm:prSet/>
      <dgm:spPr/>
      <dgm:t>
        <a:bodyPr/>
        <a:lstStyle/>
        <a:p>
          <a:endParaRPr lang="en-GB"/>
        </a:p>
      </dgm:t>
    </dgm:pt>
    <dgm:pt modelId="{792A5231-8889-A143-B350-91537BE9967F}" type="sibTrans" cxnId="{A275600D-F89B-8045-99A8-5CB0A676A550}">
      <dgm:prSet/>
      <dgm:spPr/>
      <dgm:t>
        <a:bodyPr/>
        <a:lstStyle/>
        <a:p>
          <a:endParaRPr lang="en-GB"/>
        </a:p>
      </dgm:t>
    </dgm:pt>
    <dgm:pt modelId="{FE9C0F51-E627-5442-B712-779225AD7CFE}" type="pres">
      <dgm:prSet presAssocID="{0D22F87B-D3AE-DA4E-8D3C-94578026BECE}" presName="linear" presStyleCnt="0">
        <dgm:presLayoutVars>
          <dgm:animLvl val="lvl"/>
          <dgm:resizeHandles val="exact"/>
        </dgm:presLayoutVars>
      </dgm:prSet>
      <dgm:spPr/>
    </dgm:pt>
    <dgm:pt modelId="{9EF5E5B1-2E6A-0847-8A26-C08F9FBB85CD}" type="pres">
      <dgm:prSet presAssocID="{D1BEDB45-4A1D-F442-BC3E-7556A11A2A8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76505AE-A45C-2E48-AFF3-FC8B138480D3}" type="pres">
      <dgm:prSet presAssocID="{D1BEDB45-4A1D-F442-BC3E-7556A11A2A8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275600D-F89B-8045-99A8-5CB0A676A550}" srcId="{58EB0C07-A621-464F-8A07-664EF6E379FA}" destId="{57081E4E-F67E-B94C-BE3F-79E6B4DEEAAB}" srcOrd="1" destOrd="0" parTransId="{2CDFB413-8A1E-8C4D-B1D3-D597E50597D6}" sibTransId="{792A5231-8889-A143-B350-91537BE9967F}"/>
    <dgm:cxn modelId="{092E5610-35CE-5348-9B6C-AF3C81BE9B5B}" srcId="{D1BEDB45-4A1D-F442-BC3E-7556A11A2A88}" destId="{58EB0C07-A621-464F-8A07-664EF6E379FA}" srcOrd="1" destOrd="0" parTransId="{150068FE-44DD-B84D-B582-757AB2332081}" sibTransId="{06E52F9E-46B9-7549-B7E0-762B2ABF54E3}"/>
    <dgm:cxn modelId="{E5D2E620-9BC6-F444-A8D8-CE4009FEA5BC}" type="presOf" srcId="{D1BEDB45-4A1D-F442-BC3E-7556A11A2A88}" destId="{9EF5E5B1-2E6A-0847-8A26-C08F9FBB85CD}" srcOrd="0" destOrd="0" presId="urn:microsoft.com/office/officeart/2005/8/layout/vList2"/>
    <dgm:cxn modelId="{92B7F136-C7A1-F047-AA69-CF696C627A94}" type="presOf" srcId="{57081E4E-F67E-B94C-BE3F-79E6B4DEEAAB}" destId="{276505AE-A45C-2E48-AFF3-FC8B138480D3}" srcOrd="0" destOrd="3" presId="urn:microsoft.com/office/officeart/2005/8/layout/vList2"/>
    <dgm:cxn modelId="{20E77153-B2EB-1D4F-9B56-363CEB2A52C2}" type="presOf" srcId="{F58CE9E2-AA56-8744-BBAA-71D7CE6B78FC}" destId="{276505AE-A45C-2E48-AFF3-FC8B138480D3}" srcOrd="0" destOrd="2" presId="urn:microsoft.com/office/officeart/2005/8/layout/vList2"/>
    <dgm:cxn modelId="{318BB154-AFB5-8F4F-92C0-CCD845852A63}" srcId="{D1BEDB45-4A1D-F442-BC3E-7556A11A2A88}" destId="{C169DEC6-EF12-2448-8D94-A223662046E3}" srcOrd="0" destOrd="0" parTransId="{84F9F8A7-4A38-794E-AC6C-717CB0A9A8B5}" sibTransId="{FD3B8658-BD5F-E94E-835E-419D41DAB04A}"/>
    <dgm:cxn modelId="{966BED6D-271E-1449-8B8A-2BAFC21AEA46}" srcId="{0D22F87B-D3AE-DA4E-8D3C-94578026BECE}" destId="{D1BEDB45-4A1D-F442-BC3E-7556A11A2A88}" srcOrd="0" destOrd="0" parTransId="{28927985-0B27-A74A-8FE9-08D7548CC431}" sibTransId="{60C10952-9275-174D-8026-5A324BA89D1D}"/>
    <dgm:cxn modelId="{5F3117BD-6704-AE4F-AE67-F523AE5F54FD}" type="presOf" srcId="{0D22F87B-D3AE-DA4E-8D3C-94578026BECE}" destId="{FE9C0F51-E627-5442-B712-779225AD7CFE}" srcOrd="0" destOrd="0" presId="urn:microsoft.com/office/officeart/2005/8/layout/vList2"/>
    <dgm:cxn modelId="{90AA05C5-2338-414B-AFB1-9132A028C872}" type="presOf" srcId="{C169DEC6-EF12-2448-8D94-A223662046E3}" destId="{276505AE-A45C-2E48-AFF3-FC8B138480D3}" srcOrd="0" destOrd="0" presId="urn:microsoft.com/office/officeart/2005/8/layout/vList2"/>
    <dgm:cxn modelId="{7EC6AFCF-62EF-B04B-B13B-DE20A52F43B3}" srcId="{58EB0C07-A621-464F-8A07-664EF6E379FA}" destId="{F58CE9E2-AA56-8744-BBAA-71D7CE6B78FC}" srcOrd="0" destOrd="0" parTransId="{1B561746-79EE-4C4E-A297-C52EE9D390AE}" sibTransId="{587E84F2-4502-8B46-A5D1-F002B9259749}"/>
    <dgm:cxn modelId="{160C78E9-36E9-CD4C-91CB-ABD36BE2B50B}" type="presOf" srcId="{58EB0C07-A621-464F-8A07-664EF6E379FA}" destId="{276505AE-A45C-2E48-AFF3-FC8B138480D3}" srcOrd="0" destOrd="1" presId="urn:microsoft.com/office/officeart/2005/8/layout/vList2"/>
    <dgm:cxn modelId="{91D18287-65DF-EE4A-BB56-DAAAC5E4716C}" type="presParOf" srcId="{FE9C0F51-E627-5442-B712-779225AD7CFE}" destId="{9EF5E5B1-2E6A-0847-8A26-C08F9FBB85CD}" srcOrd="0" destOrd="0" presId="urn:microsoft.com/office/officeart/2005/8/layout/vList2"/>
    <dgm:cxn modelId="{32F59B2D-8172-3448-941E-263E1947EA08}" type="presParOf" srcId="{FE9C0F51-E627-5442-B712-779225AD7CFE}" destId="{276505AE-A45C-2E48-AFF3-FC8B138480D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04EE4A0-12C5-FA4B-A780-DC90201855BF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00DE87-ADC2-074B-8DA0-FB75DC40D4CA}">
      <dgm:prSet/>
      <dgm:spPr/>
      <dgm:t>
        <a:bodyPr/>
        <a:lstStyle/>
        <a:p>
          <a:r>
            <a:rPr lang="en-US" sz="2900" dirty="0" err="1"/>
            <a:t>Volledigheid</a:t>
          </a:r>
          <a:endParaRPr lang="en-BE" sz="2900" dirty="0"/>
        </a:p>
      </dgm:t>
    </dgm:pt>
    <dgm:pt modelId="{B52FE9F0-5C20-BB49-8785-C7F8B1292507}" type="parTrans" cxnId="{2E22E180-B656-D749-8E76-4A5810F74814}">
      <dgm:prSet/>
      <dgm:spPr/>
      <dgm:t>
        <a:bodyPr/>
        <a:lstStyle/>
        <a:p>
          <a:endParaRPr lang="en-GB"/>
        </a:p>
      </dgm:t>
    </dgm:pt>
    <dgm:pt modelId="{42868104-BA51-8943-9665-5AEA48CC6F31}" type="sibTrans" cxnId="{2E22E180-B656-D749-8E76-4A5810F74814}">
      <dgm:prSet/>
      <dgm:spPr/>
      <dgm:t>
        <a:bodyPr/>
        <a:lstStyle/>
        <a:p>
          <a:endParaRPr lang="en-GB"/>
        </a:p>
      </dgm:t>
    </dgm:pt>
    <dgm:pt modelId="{2F7544EE-3AAA-BD42-B221-B7220D717FBD}">
      <dgm:prSet custT="1"/>
      <dgm:spPr/>
      <dgm:t>
        <a:bodyPr/>
        <a:lstStyle/>
        <a:p>
          <a:r>
            <a:rPr lang="en-US" sz="2800" dirty="0"/>
            <a:t>DFD </a:t>
          </a:r>
          <a:r>
            <a:rPr lang="en-US" sz="2800" dirty="0" err="1"/>
            <a:t>moet</a:t>
          </a:r>
          <a:r>
            <a:rPr lang="en-US" sz="2800" dirty="0"/>
            <a:t> </a:t>
          </a:r>
          <a:r>
            <a:rPr lang="en-US" sz="2800" dirty="0" err="1"/>
            <a:t>alle</a:t>
          </a:r>
          <a:r>
            <a:rPr lang="en-US" sz="2800" dirty="0"/>
            <a:t> </a:t>
          </a:r>
          <a:r>
            <a:rPr lang="en-US" sz="2800" dirty="0" err="1"/>
            <a:t>componenten</a:t>
          </a:r>
          <a:r>
            <a:rPr lang="en-US" sz="2800" dirty="0"/>
            <a:t>, </a:t>
          </a:r>
          <a:r>
            <a:rPr lang="en-US" sz="2800" dirty="0" err="1"/>
            <a:t>noodzakelijk</a:t>
          </a:r>
          <a:r>
            <a:rPr lang="en-US" sz="2800" dirty="0"/>
            <a:t> </a:t>
          </a:r>
          <a:r>
            <a:rPr lang="en-US" sz="2800" dirty="0" err="1"/>
            <a:t>voor</a:t>
          </a:r>
          <a:r>
            <a:rPr lang="en-US" sz="2800" dirty="0"/>
            <a:t> </a:t>
          </a:r>
          <a:r>
            <a:rPr lang="en-US" sz="2800" dirty="0" err="1"/>
            <a:t>systeem</a:t>
          </a:r>
          <a:r>
            <a:rPr lang="en-US" sz="2800" dirty="0"/>
            <a:t>, </a:t>
          </a:r>
          <a:r>
            <a:rPr lang="en-US" sz="2800" dirty="0" err="1"/>
            <a:t>bevatten</a:t>
          </a:r>
          <a:endParaRPr lang="en-BE" sz="2800" dirty="0"/>
        </a:p>
      </dgm:t>
    </dgm:pt>
    <dgm:pt modelId="{EF2ED0A3-A32B-F644-86FA-42998B6A15CC}" type="parTrans" cxnId="{3FC4EED5-B33B-B147-8623-CBA8984F1E57}">
      <dgm:prSet/>
      <dgm:spPr/>
      <dgm:t>
        <a:bodyPr/>
        <a:lstStyle/>
        <a:p>
          <a:endParaRPr lang="en-GB"/>
        </a:p>
      </dgm:t>
    </dgm:pt>
    <dgm:pt modelId="{73CD25C7-F149-BE44-A212-B993FD0EA65B}" type="sibTrans" cxnId="{3FC4EED5-B33B-B147-8623-CBA8984F1E57}">
      <dgm:prSet/>
      <dgm:spPr/>
      <dgm:t>
        <a:bodyPr/>
        <a:lstStyle/>
        <a:p>
          <a:endParaRPr lang="en-GB"/>
        </a:p>
      </dgm:t>
    </dgm:pt>
    <dgm:pt modelId="{E640DE0F-1391-C94D-80B0-AA97E366DD8C}">
      <dgm:prSet custT="1"/>
      <dgm:spPr/>
      <dgm:t>
        <a:bodyPr/>
        <a:lstStyle/>
        <a:p>
          <a:r>
            <a:rPr lang="en-US" sz="2800" dirty="0"/>
            <a:t>Elk component </a:t>
          </a:r>
          <a:r>
            <a:rPr lang="en-US" sz="2800" dirty="0" err="1"/>
            <a:t>moet</a:t>
          </a:r>
          <a:r>
            <a:rPr lang="en-US" sz="2800" dirty="0"/>
            <a:t> </a:t>
          </a:r>
          <a:r>
            <a:rPr lang="en-US" sz="2800" dirty="0" err="1"/>
            <a:t>volledig</a:t>
          </a:r>
          <a:r>
            <a:rPr lang="en-US" sz="2800" dirty="0"/>
            <a:t> </a:t>
          </a:r>
          <a:r>
            <a:rPr lang="en-US" sz="2800" dirty="0" err="1"/>
            <a:t>beschrijven</a:t>
          </a:r>
          <a:r>
            <a:rPr lang="en-US" sz="2800" dirty="0"/>
            <a:t> </a:t>
          </a:r>
          <a:r>
            <a:rPr lang="en-US" sz="2800" dirty="0" err="1"/>
            <a:t>zijn</a:t>
          </a:r>
          <a:r>
            <a:rPr lang="en-US" sz="2800" dirty="0"/>
            <a:t> in </a:t>
          </a:r>
          <a:r>
            <a:rPr lang="en-US" sz="2800" dirty="0" err="1"/>
            <a:t>projectwoordenbroek</a:t>
          </a:r>
          <a:endParaRPr lang="en-BE" sz="2800" dirty="0"/>
        </a:p>
      </dgm:t>
    </dgm:pt>
    <dgm:pt modelId="{F45D631C-C149-3245-B3D4-760453C15D75}" type="parTrans" cxnId="{1C6D32CE-B3B6-6848-9D77-D61173957DDA}">
      <dgm:prSet/>
      <dgm:spPr/>
      <dgm:t>
        <a:bodyPr/>
        <a:lstStyle/>
        <a:p>
          <a:endParaRPr lang="en-GB"/>
        </a:p>
      </dgm:t>
    </dgm:pt>
    <dgm:pt modelId="{C272070D-E7E9-994A-9419-6E8DA7A4A703}" type="sibTrans" cxnId="{1C6D32CE-B3B6-6848-9D77-D61173957DDA}">
      <dgm:prSet/>
      <dgm:spPr/>
      <dgm:t>
        <a:bodyPr/>
        <a:lstStyle/>
        <a:p>
          <a:endParaRPr lang="en-GB"/>
        </a:p>
      </dgm:t>
    </dgm:pt>
    <dgm:pt modelId="{D5ADD574-D361-2042-8D4C-1BF70F370B63}">
      <dgm:prSet/>
      <dgm:spPr/>
      <dgm:t>
        <a:bodyPr/>
        <a:lstStyle/>
        <a:p>
          <a:r>
            <a:rPr lang="en-US" sz="3400" dirty="0" err="1"/>
            <a:t>Consistentie</a:t>
          </a:r>
          <a:endParaRPr lang="en-BE" sz="3400" dirty="0"/>
        </a:p>
      </dgm:t>
    </dgm:pt>
    <dgm:pt modelId="{79735047-26DE-3F41-A6FE-F0A38033F952}" type="parTrans" cxnId="{F720A416-54EC-0149-88F8-8CA7256880AA}">
      <dgm:prSet/>
      <dgm:spPr/>
      <dgm:t>
        <a:bodyPr/>
        <a:lstStyle/>
        <a:p>
          <a:endParaRPr lang="en-GB"/>
        </a:p>
      </dgm:t>
    </dgm:pt>
    <dgm:pt modelId="{15AEE658-3FDC-2745-8840-925BDD72E54D}" type="sibTrans" cxnId="{F720A416-54EC-0149-88F8-8CA7256880AA}">
      <dgm:prSet/>
      <dgm:spPr/>
      <dgm:t>
        <a:bodyPr/>
        <a:lstStyle/>
        <a:p>
          <a:endParaRPr lang="en-GB"/>
        </a:p>
      </dgm:t>
    </dgm:pt>
    <dgm:pt modelId="{D1AA4287-0007-7D4C-B3BA-0E84C233A542}">
      <dgm:prSet custT="1"/>
      <dgm:spPr/>
      <dgm:t>
        <a:bodyPr/>
        <a:lstStyle/>
        <a:p>
          <a:r>
            <a:rPr lang="en-US" sz="2800" dirty="0"/>
            <a:t>De </a:t>
          </a:r>
          <a:r>
            <a:rPr lang="en-US" sz="2800" dirty="0" err="1"/>
            <a:t>afbeelding</a:t>
          </a:r>
          <a:r>
            <a:rPr lang="en-US" sz="2800" dirty="0"/>
            <a:t> van </a:t>
          </a:r>
          <a:r>
            <a:rPr lang="en-US" sz="2800" dirty="0" err="1"/>
            <a:t>een</a:t>
          </a:r>
          <a:r>
            <a:rPr lang="en-US" sz="2800" dirty="0"/>
            <a:t> </a:t>
          </a:r>
          <a:r>
            <a:rPr lang="en-US" sz="2800" dirty="0" err="1"/>
            <a:t>systeem</a:t>
          </a:r>
          <a:r>
            <a:rPr lang="en-US" sz="2800" dirty="0"/>
            <a:t> op het </a:t>
          </a:r>
          <a:r>
            <a:rPr lang="en-US" sz="2800" dirty="0" err="1"/>
            <a:t>ene</a:t>
          </a:r>
          <a:r>
            <a:rPr lang="en-US" sz="2800" dirty="0"/>
            <a:t> </a:t>
          </a:r>
          <a:r>
            <a:rPr lang="en-US" sz="2800" dirty="0" err="1"/>
            <a:t>niveau</a:t>
          </a:r>
          <a:r>
            <a:rPr lang="en-US" sz="2800" dirty="0"/>
            <a:t> is </a:t>
          </a:r>
          <a:r>
            <a:rPr lang="en-US" sz="2800" dirty="0" err="1"/>
            <a:t>compatibel</a:t>
          </a:r>
          <a:r>
            <a:rPr lang="en-US" sz="2800" dirty="0"/>
            <a:t> met de </a:t>
          </a:r>
          <a:r>
            <a:rPr lang="en-US" sz="2800" dirty="0" err="1"/>
            <a:t>afbeelding</a:t>
          </a:r>
          <a:r>
            <a:rPr lang="en-US" sz="2800" dirty="0"/>
            <a:t> op de </a:t>
          </a:r>
          <a:r>
            <a:rPr lang="en-US" sz="2800" dirty="0" err="1"/>
            <a:t>andere</a:t>
          </a:r>
          <a:r>
            <a:rPr lang="en-US" sz="2800" dirty="0"/>
            <a:t> </a:t>
          </a:r>
          <a:r>
            <a:rPr lang="en-US" sz="2800" dirty="0" err="1"/>
            <a:t>niveau’s</a:t>
          </a:r>
          <a:r>
            <a:rPr lang="en-US" sz="2800" dirty="0"/>
            <a:t>. </a:t>
          </a:r>
          <a:endParaRPr lang="en-BE" sz="2800" dirty="0"/>
        </a:p>
      </dgm:t>
    </dgm:pt>
    <dgm:pt modelId="{A1E305ED-E3F3-2E43-BBC5-C5D2EF00B709}" type="parTrans" cxnId="{A898E7D3-5343-244A-B340-4BDFA9150236}">
      <dgm:prSet/>
      <dgm:spPr/>
      <dgm:t>
        <a:bodyPr/>
        <a:lstStyle/>
        <a:p>
          <a:endParaRPr lang="en-GB"/>
        </a:p>
      </dgm:t>
    </dgm:pt>
    <dgm:pt modelId="{D02A1364-5F3A-434D-A113-BDF86612D02A}" type="sibTrans" cxnId="{A898E7D3-5343-244A-B340-4BDFA9150236}">
      <dgm:prSet/>
      <dgm:spPr/>
      <dgm:t>
        <a:bodyPr/>
        <a:lstStyle/>
        <a:p>
          <a:endParaRPr lang="en-GB"/>
        </a:p>
      </dgm:t>
    </dgm:pt>
    <dgm:pt modelId="{74C4E46F-863B-4649-B002-7FB982AE4163}">
      <dgm:prSet custT="1"/>
      <dgm:spPr/>
      <dgm:t>
        <a:bodyPr/>
        <a:lstStyle/>
        <a:p>
          <a:r>
            <a:rPr lang="en-US" sz="2800" dirty="0" err="1"/>
            <a:t>Bv</a:t>
          </a:r>
          <a:r>
            <a:rPr lang="en-US" sz="2800" dirty="0"/>
            <a:t>. </a:t>
          </a:r>
          <a:r>
            <a:rPr lang="en-US" sz="2800" dirty="0" err="1"/>
            <a:t>geen</a:t>
          </a:r>
          <a:r>
            <a:rPr lang="en-US" sz="2800" dirty="0"/>
            <a:t> 1-niveau </a:t>
          </a:r>
          <a:r>
            <a:rPr lang="en-US" sz="2800" dirty="0" err="1"/>
            <a:t>zonder</a:t>
          </a:r>
          <a:r>
            <a:rPr lang="en-US" sz="2800" dirty="0"/>
            <a:t> 0-niveau</a:t>
          </a:r>
          <a:endParaRPr lang="en-BE" sz="2800" dirty="0"/>
        </a:p>
      </dgm:t>
    </dgm:pt>
    <dgm:pt modelId="{8723B2C6-B193-6442-8303-ABAE43F0E68C}" type="parTrans" cxnId="{DEE08C36-95C1-B542-A606-6C66C4DA48CD}">
      <dgm:prSet/>
      <dgm:spPr/>
      <dgm:t>
        <a:bodyPr/>
        <a:lstStyle/>
        <a:p>
          <a:endParaRPr lang="en-GB"/>
        </a:p>
      </dgm:t>
    </dgm:pt>
    <dgm:pt modelId="{09C458F3-297B-9F40-83EB-7933D3F61212}" type="sibTrans" cxnId="{DEE08C36-95C1-B542-A606-6C66C4DA48CD}">
      <dgm:prSet/>
      <dgm:spPr/>
      <dgm:t>
        <a:bodyPr/>
        <a:lstStyle/>
        <a:p>
          <a:endParaRPr lang="en-GB"/>
        </a:p>
      </dgm:t>
    </dgm:pt>
    <dgm:pt modelId="{7DF4AB70-90ED-8340-9BEC-A849808FCF91}" type="pres">
      <dgm:prSet presAssocID="{204EE4A0-12C5-FA4B-A780-DC90201855BF}" presName="linearFlow" presStyleCnt="0">
        <dgm:presLayoutVars>
          <dgm:dir/>
          <dgm:resizeHandles val="exact"/>
        </dgm:presLayoutVars>
      </dgm:prSet>
      <dgm:spPr/>
    </dgm:pt>
    <dgm:pt modelId="{E47F0B78-FC50-0D4A-B3BD-7034C96D41CF}" type="pres">
      <dgm:prSet presAssocID="{4800DE87-ADC2-074B-8DA0-FB75DC40D4CA}" presName="composite" presStyleCnt="0"/>
      <dgm:spPr/>
    </dgm:pt>
    <dgm:pt modelId="{3EB24640-B0FC-5A4F-A050-94DAF0BDE241}" type="pres">
      <dgm:prSet presAssocID="{4800DE87-ADC2-074B-8DA0-FB75DC40D4CA}" presName="imgShp" presStyleLbl="fgImgPlace1" presStyleIdx="0" presStyleCnt="2" custScaleX="67622" custScaleY="67622" custLinFactNeighborX="-63136" custLinFactNeighborY="24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E93F3D4-F5AC-074D-BCDB-8F3AFBCE62F8}" type="pres">
      <dgm:prSet presAssocID="{4800DE87-ADC2-074B-8DA0-FB75DC40D4CA}" presName="txShp" presStyleLbl="node1" presStyleIdx="0" presStyleCnt="2" custScaleX="140723">
        <dgm:presLayoutVars>
          <dgm:bulletEnabled val="1"/>
        </dgm:presLayoutVars>
      </dgm:prSet>
      <dgm:spPr/>
    </dgm:pt>
    <dgm:pt modelId="{A0C9BE4F-9007-7047-BBF3-55D3B23FB94C}" type="pres">
      <dgm:prSet presAssocID="{42868104-BA51-8943-9665-5AEA48CC6F31}" presName="spacing" presStyleCnt="0"/>
      <dgm:spPr/>
    </dgm:pt>
    <dgm:pt modelId="{05AE5B7D-D4D0-0148-9995-6578ECD24E64}" type="pres">
      <dgm:prSet presAssocID="{D5ADD574-D361-2042-8D4C-1BF70F370B63}" presName="composite" presStyleCnt="0"/>
      <dgm:spPr/>
    </dgm:pt>
    <dgm:pt modelId="{41964BBF-B2D6-714E-8579-21053FA17126}" type="pres">
      <dgm:prSet presAssocID="{D5ADD574-D361-2042-8D4C-1BF70F370B63}" presName="imgShp" presStyleLbl="fgImgPlace1" presStyleIdx="1" presStyleCnt="2" custScaleX="67622" custScaleY="67622" custLinFactNeighborX="-68808" custLinFactNeighborY="-9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19663403-1B3B-6342-A3E4-4D8CE16C5B91}" type="pres">
      <dgm:prSet presAssocID="{D5ADD574-D361-2042-8D4C-1BF70F370B63}" presName="txShp" presStyleLbl="node1" presStyleIdx="1" presStyleCnt="2" custScaleX="140723">
        <dgm:presLayoutVars>
          <dgm:bulletEnabled val="1"/>
        </dgm:presLayoutVars>
      </dgm:prSet>
      <dgm:spPr/>
    </dgm:pt>
  </dgm:ptLst>
  <dgm:cxnLst>
    <dgm:cxn modelId="{F720A416-54EC-0149-88F8-8CA7256880AA}" srcId="{204EE4A0-12C5-FA4B-A780-DC90201855BF}" destId="{D5ADD574-D361-2042-8D4C-1BF70F370B63}" srcOrd="1" destOrd="0" parTransId="{79735047-26DE-3F41-A6FE-F0A38033F952}" sibTransId="{15AEE658-3FDC-2745-8840-925BDD72E54D}"/>
    <dgm:cxn modelId="{48643231-E6BD-4C41-A951-0B17ADAB49CA}" type="presOf" srcId="{E640DE0F-1391-C94D-80B0-AA97E366DD8C}" destId="{CE93F3D4-F5AC-074D-BCDB-8F3AFBCE62F8}" srcOrd="0" destOrd="2" presId="urn:microsoft.com/office/officeart/2005/8/layout/vList3"/>
    <dgm:cxn modelId="{DEE08C36-95C1-B542-A606-6C66C4DA48CD}" srcId="{D5ADD574-D361-2042-8D4C-1BF70F370B63}" destId="{74C4E46F-863B-4649-B002-7FB982AE4163}" srcOrd="1" destOrd="0" parTransId="{8723B2C6-B193-6442-8303-ABAE43F0E68C}" sibTransId="{09C458F3-297B-9F40-83EB-7933D3F61212}"/>
    <dgm:cxn modelId="{150A8A41-D6B8-3448-A1F3-10518E11E329}" type="presOf" srcId="{4800DE87-ADC2-074B-8DA0-FB75DC40D4CA}" destId="{CE93F3D4-F5AC-074D-BCDB-8F3AFBCE62F8}" srcOrd="0" destOrd="0" presId="urn:microsoft.com/office/officeart/2005/8/layout/vList3"/>
    <dgm:cxn modelId="{2E22E180-B656-D749-8E76-4A5810F74814}" srcId="{204EE4A0-12C5-FA4B-A780-DC90201855BF}" destId="{4800DE87-ADC2-074B-8DA0-FB75DC40D4CA}" srcOrd="0" destOrd="0" parTransId="{B52FE9F0-5C20-BB49-8785-C7F8B1292507}" sibTransId="{42868104-BA51-8943-9665-5AEA48CC6F31}"/>
    <dgm:cxn modelId="{87CCF28B-36C4-AA47-9647-D42C22EDCF4D}" type="presOf" srcId="{D1AA4287-0007-7D4C-B3BA-0E84C233A542}" destId="{19663403-1B3B-6342-A3E4-4D8CE16C5B91}" srcOrd="0" destOrd="1" presId="urn:microsoft.com/office/officeart/2005/8/layout/vList3"/>
    <dgm:cxn modelId="{ADBABC98-DD82-9A4A-9F38-1E9FCCE15C77}" type="presOf" srcId="{204EE4A0-12C5-FA4B-A780-DC90201855BF}" destId="{7DF4AB70-90ED-8340-9BEC-A849808FCF91}" srcOrd="0" destOrd="0" presId="urn:microsoft.com/office/officeart/2005/8/layout/vList3"/>
    <dgm:cxn modelId="{D67532A8-05E8-3842-A0D0-0DB93AD77581}" type="presOf" srcId="{D5ADD574-D361-2042-8D4C-1BF70F370B63}" destId="{19663403-1B3B-6342-A3E4-4D8CE16C5B91}" srcOrd="0" destOrd="0" presId="urn:microsoft.com/office/officeart/2005/8/layout/vList3"/>
    <dgm:cxn modelId="{1C6D32CE-B3B6-6848-9D77-D61173957DDA}" srcId="{4800DE87-ADC2-074B-8DA0-FB75DC40D4CA}" destId="{E640DE0F-1391-C94D-80B0-AA97E366DD8C}" srcOrd="1" destOrd="0" parTransId="{F45D631C-C149-3245-B3D4-760453C15D75}" sibTransId="{C272070D-E7E9-994A-9419-6E8DA7A4A703}"/>
    <dgm:cxn modelId="{A898E7D3-5343-244A-B340-4BDFA9150236}" srcId="{D5ADD574-D361-2042-8D4C-1BF70F370B63}" destId="{D1AA4287-0007-7D4C-B3BA-0E84C233A542}" srcOrd="0" destOrd="0" parTransId="{A1E305ED-E3F3-2E43-BBC5-C5D2EF00B709}" sibTransId="{D02A1364-5F3A-434D-A113-BDF86612D02A}"/>
    <dgm:cxn modelId="{3FC4EED5-B33B-B147-8623-CBA8984F1E57}" srcId="{4800DE87-ADC2-074B-8DA0-FB75DC40D4CA}" destId="{2F7544EE-3AAA-BD42-B221-B7220D717FBD}" srcOrd="0" destOrd="0" parTransId="{EF2ED0A3-A32B-F644-86FA-42998B6A15CC}" sibTransId="{73CD25C7-F149-BE44-A212-B993FD0EA65B}"/>
    <dgm:cxn modelId="{709486ED-34DC-8245-9715-8CB208302254}" type="presOf" srcId="{74C4E46F-863B-4649-B002-7FB982AE4163}" destId="{19663403-1B3B-6342-A3E4-4D8CE16C5B91}" srcOrd="0" destOrd="2" presId="urn:microsoft.com/office/officeart/2005/8/layout/vList3"/>
    <dgm:cxn modelId="{FFF457EF-1B84-E446-A5AD-236CD5C16487}" type="presOf" srcId="{2F7544EE-3AAA-BD42-B221-B7220D717FBD}" destId="{CE93F3D4-F5AC-074D-BCDB-8F3AFBCE62F8}" srcOrd="0" destOrd="1" presId="urn:microsoft.com/office/officeart/2005/8/layout/vList3"/>
    <dgm:cxn modelId="{2420ACD8-F576-904E-BD23-3EBC199D94BD}" type="presParOf" srcId="{7DF4AB70-90ED-8340-9BEC-A849808FCF91}" destId="{E47F0B78-FC50-0D4A-B3BD-7034C96D41CF}" srcOrd="0" destOrd="0" presId="urn:microsoft.com/office/officeart/2005/8/layout/vList3"/>
    <dgm:cxn modelId="{19CF42D7-7D49-F54E-94F6-E1591C46FA63}" type="presParOf" srcId="{E47F0B78-FC50-0D4A-B3BD-7034C96D41CF}" destId="{3EB24640-B0FC-5A4F-A050-94DAF0BDE241}" srcOrd="0" destOrd="0" presId="urn:microsoft.com/office/officeart/2005/8/layout/vList3"/>
    <dgm:cxn modelId="{E27D816B-AB3B-6048-A18A-18EDDDDA5701}" type="presParOf" srcId="{E47F0B78-FC50-0D4A-B3BD-7034C96D41CF}" destId="{CE93F3D4-F5AC-074D-BCDB-8F3AFBCE62F8}" srcOrd="1" destOrd="0" presId="urn:microsoft.com/office/officeart/2005/8/layout/vList3"/>
    <dgm:cxn modelId="{7D5B4394-C1AD-B34E-B5EB-B734E8249557}" type="presParOf" srcId="{7DF4AB70-90ED-8340-9BEC-A849808FCF91}" destId="{A0C9BE4F-9007-7047-BBF3-55D3B23FB94C}" srcOrd="1" destOrd="0" presId="urn:microsoft.com/office/officeart/2005/8/layout/vList3"/>
    <dgm:cxn modelId="{10E9B4AB-80EA-6942-BA46-25B8EE640253}" type="presParOf" srcId="{7DF4AB70-90ED-8340-9BEC-A849808FCF91}" destId="{05AE5B7D-D4D0-0148-9995-6578ECD24E64}" srcOrd="2" destOrd="0" presId="urn:microsoft.com/office/officeart/2005/8/layout/vList3"/>
    <dgm:cxn modelId="{017F43B0-0188-8043-8E33-3FB4E9A59B55}" type="presParOf" srcId="{05AE5B7D-D4D0-0148-9995-6578ECD24E64}" destId="{41964BBF-B2D6-714E-8579-21053FA17126}" srcOrd="0" destOrd="0" presId="urn:microsoft.com/office/officeart/2005/8/layout/vList3"/>
    <dgm:cxn modelId="{B0148B98-2D28-5A43-8727-CA8082A0E87C}" type="presParOf" srcId="{05AE5B7D-D4D0-0148-9995-6578ECD24E64}" destId="{19663403-1B3B-6342-A3E4-4D8CE16C5B9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04EE4A0-12C5-FA4B-A780-DC90201855BF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00DE87-ADC2-074B-8DA0-FB75DC40D4CA}">
      <dgm:prSet/>
      <dgm:spPr/>
      <dgm:t>
        <a:bodyPr/>
        <a:lstStyle/>
        <a:p>
          <a:r>
            <a:rPr lang="en-US" sz="2900" kern="1200" dirty="0" err="1"/>
            <a:t>Tijdsfactor</a:t>
          </a:r>
          <a:endParaRPr lang="en-BE" sz="2900" kern="1200" dirty="0"/>
        </a:p>
      </dgm:t>
    </dgm:pt>
    <dgm:pt modelId="{B52FE9F0-5C20-BB49-8785-C7F8B1292507}" type="parTrans" cxnId="{2E22E180-B656-D749-8E76-4A5810F74814}">
      <dgm:prSet/>
      <dgm:spPr/>
      <dgm:t>
        <a:bodyPr/>
        <a:lstStyle/>
        <a:p>
          <a:endParaRPr lang="en-GB"/>
        </a:p>
      </dgm:t>
    </dgm:pt>
    <dgm:pt modelId="{42868104-BA51-8943-9665-5AEA48CC6F31}" type="sibTrans" cxnId="{2E22E180-B656-D749-8E76-4A5810F74814}">
      <dgm:prSet/>
      <dgm:spPr/>
      <dgm:t>
        <a:bodyPr/>
        <a:lstStyle/>
        <a:p>
          <a:endParaRPr lang="en-GB"/>
        </a:p>
      </dgm:t>
    </dgm:pt>
    <dgm:pt modelId="{D5ADD574-D361-2042-8D4C-1BF70F370B63}">
      <dgm:prSet/>
      <dgm:spPr/>
      <dgm:t>
        <a:bodyPr/>
        <a:lstStyle/>
        <a:p>
          <a:r>
            <a:rPr lang="en-US" sz="3400" kern="1200" dirty="0" err="1"/>
            <a:t>Iteratieve</a:t>
          </a:r>
          <a:r>
            <a:rPr lang="en-US" sz="3400" kern="1200" dirty="0"/>
            <a:t> </a:t>
          </a:r>
          <a:r>
            <a:rPr lang="en-US" sz="3400" kern="1200" dirty="0" err="1"/>
            <a:t>ontwikkeling</a:t>
          </a:r>
          <a:endParaRPr lang="en-BE" sz="3400" kern="1200" dirty="0"/>
        </a:p>
      </dgm:t>
    </dgm:pt>
    <dgm:pt modelId="{79735047-26DE-3F41-A6FE-F0A38033F952}" type="parTrans" cxnId="{F720A416-54EC-0149-88F8-8CA7256880AA}">
      <dgm:prSet/>
      <dgm:spPr/>
      <dgm:t>
        <a:bodyPr/>
        <a:lstStyle/>
        <a:p>
          <a:endParaRPr lang="en-GB"/>
        </a:p>
      </dgm:t>
    </dgm:pt>
    <dgm:pt modelId="{15AEE658-3FDC-2745-8840-925BDD72E54D}" type="sibTrans" cxnId="{F720A416-54EC-0149-88F8-8CA7256880AA}">
      <dgm:prSet/>
      <dgm:spPr/>
      <dgm:t>
        <a:bodyPr/>
        <a:lstStyle/>
        <a:p>
          <a:endParaRPr lang="en-GB"/>
        </a:p>
      </dgm:t>
    </dgm:pt>
    <dgm:pt modelId="{D1AA4287-0007-7D4C-B3BA-0E84C233A542}">
      <dgm:prSet custT="1"/>
      <dgm:spPr/>
      <dgm:t>
        <a:bodyPr/>
        <a:lstStyle/>
        <a:p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Herteken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DFD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verschillende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keren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om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beste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voorstelling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van het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systeem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te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krijgen</a:t>
          </a:r>
          <a:endParaRPr lang="en-BE" sz="28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1E305ED-E3F3-2E43-BBC5-C5D2EF00B709}" type="parTrans" cxnId="{A898E7D3-5343-244A-B340-4BDFA9150236}">
      <dgm:prSet/>
      <dgm:spPr/>
      <dgm:t>
        <a:bodyPr/>
        <a:lstStyle/>
        <a:p>
          <a:endParaRPr lang="en-GB"/>
        </a:p>
      </dgm:t>
    </dgm:pt>
    <dgm:pt modelId="{D02A1364-5F3A-434D-A113-BDF86612D02A}" type="sibTrans" cxnId="{A898E7D3-5343-244A-B340-4BDFA9150236}">
      <dgm:prSet/>
      <dgm:spPr/>
      <dgm:t>
        <a:bodyPr/>
        <a:lstStyle/>
        <a:p>
          <a:endParaRPr lang="en-GB"/>
        </a:p>
      </dgm:t>
    </dgm:pt>
    <dgm:pt modelId="{2F7544EE-3AAA-BD42-B221-B7220D717FBD}">
      <dgm:prSet custT="1"/>
      <dgm:spPr/>
      <dgm:t>
        <a:bodyPr/>
        <a:lstStyle/>
        <a:p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DFD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representeert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geen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tijd</a:t>
          </a:r>
          <a:endParaRPr lang="en-BE" sz="2800" kern="1200" dirty="0"/>
        </a:p>
      </dgm:t>
    </dgm:pt>
    <dgm:pt modelId="{73CD25C7-F149-BE44-A212-B993FD0EA65B}" type="sibTrans" cxnId="{3FC4EED5-B33B-B147-8623-CBA8984F1E57}">
      <dgm:prSet/>
      <dgm:spPr/>
      <dgm:t>
        <a:bodyPr/>
        <a:lstStyle/>
        <a:p>
          <a:endParaRPr lang="en-GB"/>
        </a:p>
      </dgm:t>
    </dgm:pt>
    <dgm:pt modelId="{EF2ED0A3-A32B-F644-86FA-42998B6A15CC}" type="parTrans" cxnId="{3FC4EED5-B33B-B147-8623-CBA8984F1E57}">
      <dgm:prSet/>
      <dgm:spPr/>
      <dgm:t>
        <a:bodyPr/>
        <a:lstStyle/>
        <a:p>
          <a:endParaRPr lang="en-GB"/>
        </a:p>
      </dgm:t>
    </dgm:pt>
    <dgm:pt modelId="{82956F78-AAFE-3E49-ACC0-E54D2062983D}">
      <dgm:prSet custT="1"/>
      <dgm:spPr/>
      <dgm:t>
        <a:bodyPr/>
        <a:lstStyle/>
        <a:p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Best om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gegevensstromen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te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tekenen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alsof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ze nooit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beginnen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/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stoppen</a:t>
          </a:r>
          <a:endParaRPr lang="en-US" altLang="nl-BE" sz="28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5EA862F-762F-5B4C-84BD-94AC9F6A3AE2}" type="parTrans" cxnId="{A76E88BD-A4DC-EC44-80D2-8C02E101E1C5}">
      <dgm:prSet/>
      <dgm:spPr/>
      <dgm:t>
        <a:bodyPr/>
        <a:lstStyle/>
        <a:p>
          <a:endParaRPr lang="en-GB"/>
        </a:p>
      </dgm:t>
    </dgm:pt>
    <dgm:pt modelId="{6F126EC8-9F38-054E-8A8B-65D43044ED15}" type="sibTrans" cxnId="{A76E88BD-A4DC-EC44-80D2-8C02E101E1C5}">
      <dgm:prSet/>
      <dgm:spPr/>
      <dgm:t>
        <a:bodyPr/>
        <a:lstStyle/>
        <a:p>
          <a:endParaRPr lang="en-GB"/>
        </a:p>
      </dgm:t>
    </dgm:pt>
    <dgm:pt modelId="{7DF4AB70-90ED-8340-9BEC-A849808FCF91}" type="pres">
      <dgm:prSet presAssocID="{204EE4A0-12C5-FA4B-A780-DC90201855BF}" presName="linearFlow" presStyleCnt="0">
        <dgm:presLayoutVars>
          <dgm:dir/>
          <dgm:resizeHandles val="exact"/>
        </dgm:presLayoutVars>
      </dgm:prSet>
      <dgm:spPr/>
    </dgm:pt>
    <dgm:pt modelId="{E47F0B78-FC50-0D4A-B3BD-7034C96D41CF}" type="pres">
      <dgm:prSet presAssocID="{4800DE87-ADC2-074B-8DA0-FB75DC40D4CA}" presName="composite" presStyleCnt="0"/>
      <dgm:spPr/>
    </dgm:pt>
    <dgm:pt modelId="{3EB24640-B0FC-5A4F-A050-94DAF0BDE241}" type="pres">
      <dgm:prSet presAssocID="{4800DE87-ADC2-074B-8DA0-FB75DC40D4CA}" presName="imgShp" presStyleLbl="fgImgPlace1" presStyleIdx="0" presStyleCnt="2" custScaleX="67622" custScaleY="67622" custLinFactNeighborX="-63136" custLinFactNeighborY="24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E93F3D4-F5AC-074D-BCDB-8F3AFBCE62F8}" type="pres">
      <dgm:prSet presAssocID="{4800DE87-ADC2-074B-8DA0-FB75DC40D4CA}" presName="txShp" presStyleLbl="node1" presStyleIdx="0" presStyleCnt="2" custScaleX="140723" custScaleY="126563">
        <dgm:presLayoutVars>
          <dgm:bulletEnabled val="1"/>
        </dgm:presLayoutVars>
      </dgm:prSet>
      <dgm:spPr/>
    </dgm:pt>
    <dgm:pt modelId="{A0C9BE4F-9007-7047-BBF3-55D3B23FB94C}" type="pres">
      <dgm:prSet presAssocID="{42868104-BA51-8943-9665-5AEA48CC6F31}" presName="spacing" presStyleCnt="0"/>
      <dgm:spPr/>
    </dgm:pt>
    <dgm:pt modelId="{05AE5B7D-D4D0-0148-9995-6578ECD24E64}" type="pres">
      <dgm:prSet presAssocID="{D5ADD574-D361-2042-8D4C-1BF70F370B63}" presName="composite" presStyleCnt="0"/>
      <dgm:spPr/>
    </dgm:pt>
    <dgm:pt modelId="{41964BBF-B2D6-714E-8579-21053FA17126}" type="pres">
      <dgm:prSet presAssocID="{D5ADD574-D361-2042-8D4C-1BF70F370B63}" presName="imgShp" presStyleLbl="fgImgPlace1" presStyleIdx="1" presStyleCnt="2" custScaleX="67622" custScaleY="67622" custLinFactNeighborX="-68808" custLinFactNeighborY="-9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19663403-1B3B-6342-A3E4-4D8CE16C5B91}" type="pres">
      <dgm:prSet presAssocID="{D5ADD574-D361-2042-8D4C-1BF70F370B63}" presName="txShp" presStyleLbl="node1" presStyleIdx="1" presStyleCnt="2" custScaleX="140723" custScaleY="127321" custLinFactNeighborX="1058" custLinFactNeighborY="176">
        <dgm:presLayoutVars>
          <dgm:bulletEnabled val="1"/>
        </dgm:presLayoutVars>
      </dgm:prSet>
      <dgm:spPr/>
    </dgm:pt>
  </dgm:ptLst>
  <dgm:cxnLst>
    <dgm:cxn modelId="{F720A416-54EC-0149-88F8-8CA7256880AA}" srcId="{204EE4A0-12C5-FA4B-A780-DC90201855BF}" destId="{D5ADD574-D361-2042-8D4C-1BF70F370B63}" srcOrd="1" destOrd="0" parTransId="{79735047-26DE-3F41-A6FE-F0A38033F952}" sibTransId="{15AEE658-3FDC-2745-8840-925BDD72E54D}"/>
    <dgm:cxn modelId="{150A8A41-D6B8-3448-A1F3-10518E11E329}" type="presOf" srcId="{4800DE87-ADC2-074B-8DA0-FB75DC40D4CA}" destId="{CE93F3D4-F5AC-074D-BCDB-8F3AFBCE62F8}" srcOrd="0" destOrd="0" presId="urn:microsoft.com/office/officeart/2005/8/layout/vList3"/>
    <dgm:cxn modelId="{2E22E180-B656-D749-8E76-4A5810F74814}" srcId="{204EE4A0-12C5-FA4B-A780-DC90201855BF}" destId="{4800DE87-ADC2-074B-8DA0-FB75DC40D4CA}" srcOrd="0" destOrd="0" parTransId="{B52FE9F0-5C20-BB49-8785-C7F8B1292507}" sibTransId="{42868104-BA51-8943-9665-5AEA48CC6F31}"/>
    <dgm:cxn modelId="{87CCF28B-36C4-AA47-9647-D42C22EDCF4D}" type="presOf" srcId="{D1AA4287-0007-7D4C-B3BA-0E84C233A542}" destId="{19663403-1B3B-6342-A3E4-4D8CE16C5B91}" srcOrd="0" destOrd="1" presId="urn:microsoft.com/office/officeart/2005/8/layout/vList3"/>
    <dgm:cxn modelId="{7AED7D8C-EC08-FE4E-B113-FAEDDD22C848}" type="presOf" srcId="{82956F78-AAFE-3E49-ACC0-E54D2062983D}" destId="{CE93F3D4-F5AC-074D-BCDB-8F3AFBCE62F8}" srcOrd="0" destOrd="2" presId="urn:microsoft.com/office/officeart/2005/8/layout/vList3"/>
    <dgm:cxn modelId="{ADBABC98-DD82-9A4A-9F38-1E9FCCE15C77}" type="presOf" srcId="{204EE4A0-12C5-FA4B-A780-DC90201855BF}" destId="{7DF4AB70-90ED-8340-9BEC-A849808FCF91}" srcOrd="0" destOrd="0" presId="urn:microsoft.com/office/officeart/2005/8/layout/vList3"/>
    <dgm:cxn modelId="{D67532A8-05E8-3842-A0D0-0DB93AD77581}" type="presOf" srcId="{D5ADD574-D361-2042-8D4C-1BF70F370B63}" destId="{19663403-1B3B-6342-A3E4-4D8CE16C5B91}" srcOrd="0" destOrd="0" presId="urn:microsoft.com/office/officeart/2005/8/layout/vList3"/>
    <dgm:cxn modelId="{A76E88BD-A4DC-EC44-80D2-8C02E101E1C5}" srcId="{4800DE87-ADC2-074B-8DA0-FB75DC40D4CA}" destId="{82956F78-AAFE-3E49-ACC0-E54D2062983D}" srcOrd="1" destOrd="0" parTransId="{85EA862F-762F-5B4C-84BD-94AC9F6A3AE2}" sibTransId="{6F126EC8-9F38-054E-8A8B-65D43044ED15}"/>
    <dgm:cxn modelId="{A898E7D3-5343-244A-B340-4BDFA9150236}" srcId="{D5ADD574-D361-2042-8D4C-1BF70F370B63}" destId="{D1AA4287-0007-7D4C-B3BA-0E84C233A542}" srcOrd="0" destOrd="0" parTransId="{A1E305ED-E3F3-2E43-BBC5-C5D2EF00B709}" sibTransId="{D02A1364-5F3A-434D-A113-BDF86612D02A}"/>
    <dgm:cxn modelId="{3FC4EED5-B33B-B147-8623-CBA8984F1E57}" srcId="{4800DE87-ADC2-074B-8DA0-FB75DC40D4CA}" destId="{2F7544EE-3AAA-BD42-B221-B7220D717FBD}" srcOrd="0" destOrd="0" parTransId="{EF2ED0A3-A32B-F644-86FA-42998B6A15CC}" sibTransId="{73CD25C7-F149-BE44-A212-B993FD0EA65B}"/>
    <dgm:cxn modelId="{FFF457EF-1B84-E446-A5AD-236CD5C16487}" type="presOf" srcId="{2F7544EE-3AAA-BD42-B221-B7220D717FBD}" destId="{CE93F3D4-F5AC-074D-BCDB-8F3AFBCE62F8}" srcOrd="0" destOrd="1" presId="urn:microsoft.com/office/officeart/2005/8/layout/vList3"/>
    <dgm:cxn modelId="{2420ACD8-F576-904E-BD23-3EBC199D94BD}" type="presParOf" srcId="{7DF4AB70-90ED-8340-9BEC-A849808FCF91}" destId="{E47F0B78-FC50-0D4A-B3BD-7034C96D41CF}" srcOrd="0" destOrd="0" presId="urn:microsoft.com/office/officeart/2005/8/layout/vList3"/>
    <dgm:cxn modelId="{19CF42D7-7D49-F54E-94F6-E1591C46FA63}" type="presParOf" srcId="{E47F0B78-FC50-0D4A-B3BD-7034C96D41CF}" destId="{3EB24640-B0FC-5A4F-A050-94DAF0BDE241}" srcOrd="0" destOrd="0" presId="urn:microsoft.com/office/officeart/2005/8/layout/vList3"/>
    <dgm:cxn modelId="{E27D816B-AB3B-6048-A18A-18EDDDDA5701}" type="presParOf" srcId="{E47F0B78-FC50-0D4A-B3BD-7034C96D41CF}" destId="{CE93F3D4-F5AC-074D-BCDB-8F3AFBCE62F8}" srcOrd="1" destOrd="0" presId="urn:microsoft.com/office/officeart/2005/8/layout/vList3"/>
    <dgm:cxn modelId="{7D5B4394-C1AD-B34E-B5EB-B734E8249557}" type="presParOf" srcId="{7DF4AB70-90ED-8340-9BEC-A849808FCF91}" destId="{A0C9BE4F-9007-7047-BBF3-55D3B23FB94C}" srcOrd="1" destOrd="0" presId="urn:microsoft.com/office/officeart/2005/8/layout/vList3"/>
    <dgm:cxn modelId="{10E9B4AB-80EA-6942-BA46-25B8EE640253}" type="presParOf" srcId="{7DF4AB70-90ED-8340-9BEC-A849808FCF91}" destId="{05AE5B7D-D4D0-0148-9995-6578ECD24E64}" srcOrd="2" destOrd="0" presId="urn:microsoft.com/office/officeart/2005/8/layout/vList3"/>
    <dgm:cxn modelId="{017F43B0-0188-8043-8E33-3FB4E9A59B55}" type="presParOf" srcId="{05AE5B7D-D4D0-0148-9995-6578ECD24E64}" destId="{41964BBF-B2D6-714E-8579-21053FA17126}" srcOrd="0" destOrd="0" presId="urn:microsoft.com/office/officeart/2005/8/layout/vList3"/>
    <dgm:cxn modelId="{B0148B98-2D28-5A43-8727-CA8082A0E87C}" type="presParOf" srcId="{05AE5B7D-D4D0-0148-9995-6578ECD24E64}" destId="{19663403-1B3B-6342-A3E4-4D8CE16C5B9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1DCA437-C39E-6841-9CD7-9DB175B2FBB3}" type="doc">
      <dgm:prSet loTypeId="urn:microsoft.com/office/officeart/2005/8/layout/cycle2" loCatId="cycle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F0E17714-B4B7-424A-ABEC-7D41B8FA497F}">
      <dgm:prSet/>
      <dgm:spPr>
        <a:gradFill rotWithShape="0">
          <a:gsLst>
            <a:gs pos="0">
              <a:srgbClr val="C00000"/>
            </a:gs>
            <a:gs pos="79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err="1"/>
            <a:t>Wanneer</a:t>
          </a:r>
          <a:r>
            <a:rPr lang="en-US" dirty="0"/>
            <a:t> </a:t>
          </a:r>
          <a:r>
            <a:rPr lang="en-US" dirty="0" err="1"/>
            <a:t>stoppen</a:t>
          </a:r>
          <a:r>
            <a:rPr lang="en-US" dirty="0"/>
            <a:t>?</a:t>
          </a:r>
          <a:endParaRPr lang="en-BE" dirty="0"/>
        </a:p>
      </dgm:t>
    </dgm:pt>
    <dgm:pt modelId="{7751A863-B9F5-BC4F-9945-0104331BA7FA}" type="parTrans" cxnId="{D533D732-113A-654C-8F68-FC29A46E5936}">
      <dgm:prSet/>
      <dgm:spPr/>
      <dgm:t>
        <a:bodyPr/>
        <a:lstStyle/>
        <a:p>
          <a:endParaRPr lang="en-GB"/>
        </a:p>
      </dgm:t>
    </dgm:pt>
    <dgm:pt modelId="{CF052ED1-C326-5544-A912-0CA3246EEE19}" type="sibTrans" cxnId="{D533D732-113A-654C-8F68-FC29A46E5936}">
      <dgm:prSet/>
      <dgm:spPr/>
      <dgm:t>
        <a:bodyPr/>
        <a:lstStyle/>
        <a:p>
          <a:endParaRPr lang="en-GB"/>
        </a:p>
      </dgm:t>
    </dgm:pt>
    <dgm:pt modelId="{534BD2C5-0120-3145-931B-502087C293DE}">
      <dgm:prSet/>
      <dgm:spPr>
        <a:gradFill rotWithShape="0">
          <a:gsLst>
            <a:gs pos="0">
              <a:srgbClr val="C00000"/>
            </a:gs>
            <a:gs pos="79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err="1"/>
            <a:t>Elementaire</a:t>
          </a:r>
          <a:r>
            <a:rPr lang="en-US" dirty="0"/>
            <a:t> DFD’s</a:t>
          </a:r>
          <a:endParaRPr lang="en-BE" dirty="0"/>
        </a:p>
      </dgm:t>
    </dgm:pt>
    <dgm:pt modelId="{C1524695-DE05-F741-BA61-DF2034CEC899}" type="parTrans" cxnId="{78F4D521-FA13-AE48-88CD-316092A143C6}">
      <dgm:prSet/>
      <dgm:spPr/>
      <dgm:t>
        <a:bodyPr/>
        <a:lstStyle/>
        <a:p>
          <a:endParaRPr lang="en-GB"/>
        </a:p>
      </dgm:t>
    </dgm:pt>
    <dgm:pt modelId="{911D01FD-8B23-C94E-9B62-75C36F85C54E}" type="sibTrans" cxnId="{78F4D521-FA13-AE48-88CD-316092A143C6}">
      <dgm:prSet/>
      <dgm:spPr/>
      <dgm:t>
        <a:bodyPr/>
        <a:lstStyle/>
        <a:p>
          <a:endParaRPr lang="en-GB"/>
        </a:p>
      </dgm:t>
    </dgm:pt>
    <dgm:pt modelId="{5CB02F9B-44C7-AD4A-8004-087924092FB8}">
      <dgm:prSet/>
      <dgm:spPr>
        <a:gradFill rotWithShape="0">
          <a:gsLst>
            <a:gs pos="0">
              <a:srgbClr val="C00000"/>
            </a:gs>
            <a:gs pos="79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Via criteria </a:t>
          </a:r>
          <a:r>
            <a:rPr lang="en-US" dirty="0" err="1"/>
            <a:t>beslissen</a:t>
          </a:r>
          <a:r>
            <a:rPr lang="en-US" dirty="0"/>
            <a:t> </a:t>
          </a:r>
          <a:r>
            <a:rPr lang="en-US" dirty="0" err="1"/>
            <a:t>wanneer</a:t>
          </a:r>
          <a:r>
            <a:rPr lang="en-US" dirty="0"/>
            <a:t> </a:t>
          </a:r>
          <a:r>
            <a:rPr lang="en-US" dirty="0" err="1"/>
            <a:t>laagste</a:t>
          </a:r>
          <a:r>
            <a:rPr lang="en-US" dirty="0"/>
            <a:t> </a:t>
          </a:r>
          <a:r>
            <a:rPr lang="en-US" dirty="0" err="1"/>
            <a:t>logische</a:t>
          </a:r>
          <a:r>
            <a:rPr lang="en-US" dirty="0"/>
            <a:t> </a:t>
          </a:r>
          <a:r>
            <a:rPr lang="en-US" dirty="0" err="1"/>
            <a:t>niveau</a:t>
          </a:r>
          <a:r>
            <a:rPr lang="en-US" dirty="0"/>
            <a:t> </a:t>
          </a:r>
          <a:r>
            <a:rPr lang="en-US" dirty="0" err="1"/>
            <a:t>bereikt</a:t>
          </a:r>
          <a:r>
            <a:rPr lang="en-US" dirty="0"/>
            <a:t> is</a:t>
          </a:r>
          <a:endParaRPr lang="en-BE" dirty="0"/>
        </a:p>
      </dgm:t>
    </dgm:pt>
    <dgm:pt modelId="{31B5F12A-1F87-D146-A3D4-3CF1BE777876}" type="parTrans" cxnId="{4E57C462-B026-BE44-A259-EC50FA9ED22F}">
      <dgm:prSet/>
      <dgm:spPr/>
      <dgm:t>
        <a:bodyPr/>
        <a:lstStyle/>
        <a:p>
          <a:endParaRPr lang="en-GB"/>
        </a:p>
      </dgm:t>
    </dgm:pt>
    <dgm:pt modelId="{DB8CE9C8-92BE-BC4C-89B1-59D1D3A7EB21}" type="sibTrans" cxnId="{4E57C462-B026-BE44-A259-EC50FA9ED22F}">
      <dgm:prSet/>
      <dgm:spPr/>
      <dgm:t>
        <a:bodyPr/>
        <a:lstStyle/>
        <a:p>
          <a:endParaRPr lang="en-GB"/>
        </a:p>
      </dgm:t>
    </dgm:pt>
    <dgm:pt modelId="{C7117CFC-8CF1-8A4A-832F-BBA0C1B77590}" type="pres">
      <dgm:prSet presAssocID="{51DCA437-C39E-6841-9CD7-9DB175B2FBB3}" presName="cycle" presStyleCnt="0">
        <dgm:presLayoutVars>
          <dgm:dir/>
          <dgm:resizeHandles val="exact"/>
        </dgm:presLayoutVars>
      </dgm:prSet>
      <dgm:spPr/>
    </dgm:pt>
    <dgm:pt modelId="{0A094548-664C-364A-B8C6-C3ED6898F05F}" type="pres">
      <dgm:prSet presAssocID="{F0E17714-B4B7-424A-ABEC-7D41B8FA497F}" presName="node" presStyleLbl="node1" presStyleIdx="0" presStyleCnt="1" custScaleX="241795">
        <dgm:presLayoutVars>
          <dgm:bulletEnabled val="1"/>
        </dgm:presLayoutVars>
      </dgm:prSet>
      <dgm:spPr/>
    </dgm:pt>
  </dgm:ptLst>
  <dgm:cxnLst>
    <dgm:cxn modelId="{78F4D521-FA13-AE48-88CD-316092A143C6}" srcId="{F0E17714-B4B7-424A-ABEC-7D41B8FA497F}" destId="{534BD2C5-0120-3145-931B-502087C293DE}" srcOrd="0" destOrd="0" parTransId="{C1524695-DE05-F741-BA61-DF2034CEC899}" sibTransId="{911D01FD-8B23-C94E-9B62-75C36F85C54E}"/>
    <dgm:cxn modelId="{D533D732-113A-654C-8F68-FC29A46E5936}" srcId="{51DCA437-C39E-6841-9CD7-9DB175B2FBB3}" destId="{F0E17714-B4B7-424A-ABEC-7D41B8FA497F}" srcOrd="0" destOrd="0" parTransId="{7751A863-B9F5-BC4F-9945-0104331BA7FA}" sibTransId="{CF052ED1-C326-5544-A912-0CA3246EEE19}"/>
    <dgm:cxn modelId="{09487448-37A8-F042-8BA3-14B02A1C2779}" type="presOf" srcId="{534BD2C5-0120-3145-931B-502087C293DE}" destId="{0A094548-664C-364A-B8C6-C3ED6898F05F}" srcOrd="0" destOrd="1" presId="urn:microsoft.com/office/officeart/2005/8/layout/cycle2"/>
    <dgm:cxn modelId="{222F764A-035B-474D-AB43-8290B75218F6}" type="presOf" srcId="{51DCA437-C39E-6841-9CD7-9DB175B2FBB3}" destId="{C7117CFC-8CF1-8A4A-832F-BBA0C1B77590}" srcOrd="0" destOrd="0" presId="urn:microsoft.com/office/officeart/2005/8/layout/cycle2"/>
    <dgm:cxn modelId="{4E57C462-B026-BE44-A259-EC50FA9ED22F}" srcId="{F0E17714-B4B7-424A-ABEC-7D41B8FA497F}" destId="{5CB02F9B-44C7-AD4A-8004-087924092FB8}" srcOrd="1" destOrd="0" parTransId="{31B5F12A-1F87-D146-A3D4-3CF1BE777876}" sibTransId="{DB8CE9C8-92BE-BC4C-89B1-59D1D3A7EB21}"/>
    <dgm:cxn modelId="{08135CA6-4BFE-6C45-B048-F06AF0882EA6}" type="presOf" srcId="{F0E17714-B4B7-424A-ABEC-7D41B8FA497F}" destId="{0A094548-664C-364A-B8C6-C3ED6898F05F}" srcOrd="0" destOrd="0" presId="urn:microsoft.com/office/officeart/2005/8/layout/cycle2"/>
    <dgm:cxn modelId="{A4619DF6-D91F-214F-9566-BDCF788C02FA}" type="presOf" srcId="{5CB02F9B-44C7-AD4A-8004-087924092FB8}" destId="{0A094548-664C-364A-B8C6-C3ED6898F05F}" srcOrd="0" destOrd="2" presId="urn:microsoft.com/office/officeart/2005/8/layout/cycle2"/>
    <dgm:cxn modelId="{CB3A5C04-9E1B-3D44-B26D-78A4BBC16E52}" type="presParOf" srcId="{C7117CFC-8CF1-8A4A-832F-BBA0C1B77590}" destId="{0A094548-664C-364A-B8C6-C3ED6898F05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AF22DF-5755-5D4A-A9B3-B692D84F56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6880FA5-B766-BD48-B721-77B7DC39CA93}">
      <dgm:prSet/>
      <dgm:spPr/>
      <dgm:t>
        <a:bodyPr/>
        <a:lstStyle/>
        <a:p>
          <a:r>
            <a:rPr lang="nl-NL" dirty="0"/>
            <a:t>DFD is een diagram dat het volgende voorstelt </a:t>
          </a:r>
          <a:endParaRPr lang="en-BE" dirty="0"/>
        </a:p>
      </dgm:t>
    </dgm:pt>
    <dgm:pt modelId="{F0B90E37-E909-594C-973B-D89A835B7C27}" type="parTrans" cxnId="{7FBF16BA-00B2-2F47-AB3E-2921547B8FBB}">
      <dgm:prSet/>
      <dgm:spPr/>
      <dgm:t>
        <a:bodyPr/>
        <a:lstStyle/>
        <a:p>
          <a:endParaRPr lang="en-GB"/>
        </a:p>
      </dgm:t>
    </dgm:pt>
    <dgm:pt modelId="{E777D56C-BD9C-4442-9669-79FE78B2BC20}" type="sibTrans" cxnId="{7FBF16BA-00B2-2F47-AB3E-2921547B8FBB}">
      <dgm:prSet/>
      <dgm:spPr/>
      <dgm:t>
        <a:bodyPr/>
        <a:lstStyle/>
        <a:p>
          <a:endParaRPr lang="en-GB"/>
        </a:p>
      </dgm:t>
    </dgm:pt>
    <dgm:pt modelId="{34A116C8-5C94-FF40-9BF4-4D4523EF0F32}">
      <dgm:prSet custT="1"/>
      <dgm:spPr/>
      <dgm:t>
        <a:bodyPr/>
        <a:lstStyle/>
        <a:p>
          <a:pPr algn="l"/>
          <a:r>
            <a:rPr lang="nl-NL" sz="2800" b="1" dirty="0"/>
            <a:t>Opslagplaatsen</a:t>
          </a:r>
          <a:r>
            <a:rPr lang="nl-NL" sz="2800" b="0" dirty="0"/>
            <a:t> gegevens</a:t>
          </a:r>
          <a:endParaRPr lang="en-BE" sz="2800" b="0" dirty="0"/>
        </a:p>
      </dgm:t>
    </dgm:pt>
    <dgm:pt modelId="{0C251189-D010-7548-A919-C3899F689854}" type="parTrans" cxnId="{1CD5348B-A057-A441-8247-96E51A20432F}">
      <dgm:prSet/>
      <dgm:spPr/>
      <dgm:t>
        <a:bodyPr/>
        <a:lstStyle/>
        <a:p>
          <a:endParaRPr lang="en-GB"/>
        </a:p>
      </dgm:t>
    </dgm:pt>
    <dgm:pt modelId="{A36A72D1-543A-8D41-90CB-F0148B76ECF0}" type="sibTrans" cxnId="{1CD5348B-A057-A441-8247-96E51A20432F}">
      <dgm:prSet/>
      <dgm:spPr/>
      <dgm:t>
        <a:bodyPr/>
        <a:lstStyle/>
        <a:p>
          <a:endParaRPr lang="en-GB"/>
        </a:p>
      </dgm:t>
    </dgm:pt>
    <dgm:pt modelId="{6E0C607A-29D1-CA42-BF05-C9BA04F30E54}">
      <dgm:prSet custT="1"/>
      <dgm:spPr/>
      <dgm:t>
        <a:bodyPr/>
        <a:lstStyle/>
        <a:p>
          <a:pPr algn="l"/>
          <a:r>
            <a:rPr lang="nl-NL" sz="2800" b="1" dirty="0"/>
            <a:t>Verplaatsing</a:t>
          </a:r>
          <a:r>
            <a:rPr lang="nl-NL" sz="2800" dirty="0"/>
            <a:t> van gegevens tussen externe entiteiten en processen</a:t>
          </a:r>
          <a:endParaRPr lang="en-BE" sz="2800" dirty="0"/>
        </a:p>
      </dgm:t>
    </dgm:pt>
    <dgm:pt modelId="{DC3E3192-5BA3-9641-B554-E5EB8CD79718}" type="parTrans" cxnId="{5195700E-A05E-0742-8A9B-2FCC6FB5213D}">
      <dgm:prSet/>
      <dgm:spPr/>
      <dgm:t>
        <a:bodyPr/>
        <a:lstStyle/>
        <a:p>
          <a:endParaRPr lang="en-GB"/>
        </a:p>
      </dgm:t>
    </dgm:pt>
    <dgm:pt modelId="{5DBC007D-A39E-4D4D-90DF-A9711835FC49}" type="sibTrans" cxnId="{5195700E-A05E-0742-8A9B-2FCC6FB5213D}">
      <dgm:prSet/>
      <dgm:spPr/>
      <dgm:t>
        <a:bodyPr/>
        <a:lstStyle/>
        <a:p>
          <a:endParaRPr lang="en-GB"/>
        </a:p>
      </dgm:t>
    </dgm:pt>
    <dgm:pt modelId="{388214F6-F8E4-F441-BFF0-B3C2A32D9DD6}">
      <dgm:prSet custT="1"/>
      <dgm:spPr/>
      <dgm:t>
        <a:bodyPr/>
        <a:lstStyle/>
        <a:p>
          <a:pPr>
            <a:buNone/>
          </a:pPr>
          <a:r>
            <a:rPr lang="nl-NL" sz="2800" dirty="0"/>
            <a:t>Bewezen dat dit de kwaliteit en productiviteit verbetert </a:t>
          </a:r>
        </a:p>
        <a:p>
          <a:pPr>
            <a:buNone/>
          </a:pPr>
          <a:r>
            <a:rPr lang="nl-NL" sz="2800" b="1" dirty="0">
              <a:sym typeface="Wingdings" pitchFamily="2" charset="2"/>
            </a:rPr>
            <a:t> </a:t>
          </a:r>
          <a:r>
            <a:rPr lang="nl-NL" sz="2800" b="1" dirty="0"/>
            <a:t>gestructureerde</a:t>
          </a:r>
          <a:r>
            <a:rPr lang="nl-NL" sz="2800" dirty="0"/>
            <a:t> analysetechnieken!</a:t>
          </a:r>
          <a:endParaRPr lang="en-BE" sz="2800" dirty="0"/>
        </a:p>
      </dgm:t>
    </dgm:pt>
    <dgm:pt modelId="{E7770C12-06C2-F94F-B225-36DCB9CF88B9}" type="parTrans" cxnId="{1399BCB6-ABB1-244E-A8F5-361F5A334785}">
      <dgm:prSet/>
      <dgm:spPr/>
      <dgm:t>
        <a:bodyPr/>
        <a:lstStyle/>
        <a:p>
          <a:endParaRPr lang="en-GB"/>
        </a:p>
      </dgm:t>
    </dgm:pt>
    <dgm:pt modelId="{FEBCA804-F5F4-B143-96F6-0B1EEE54307B}" type="sibTrans" cxnId="{1399BCB6-ABB1-244E-A8F5-361F5A334785}">
      <dgm:prSet/>
      <dgm:spPr/>
      <dgm:t>
        <a:bodyPr/>
        <a:lstStyle/>
        <a:p>
          <a:endParaRPr lang="en-GB"/>
        </a:p>
      </dgm:t>
    </dgm:pt>
    <dgm:pt modelId="{D7950BFE-E260-AE46-A157-E64DA66992EC}">
      <dgm:prSet custT="1"/>
      <dgm:spPr/>
      <dgm:t>
        <a:bodyPr/>
        <a:lstStyle/>
        <a:p>
          <a:pPr>
            <a:buNone/>
          </a:pPr>
          <a:r>
            <a:rPr lang="en-US" sz="2800" dirty="0"/>
            <a:t>Structured Systems Analysis and Design Method</a:t>
          </a:r>
          <a:endParaRPr lang="en-BE" sz="2800" dirty="0"/>
        </a:p>
      </dgm:t>
    </dgm:pt>
    <dgm:pt modelId="{E8A3D3E1-7875-2E4C-AFC9-26FD3D7EA580}" type="parTrans" cxnId="{628FC2DD-0314-1741-A7F6-3D313E2CFFE8}">
      <dgm:prSet/>
      <dgm:spPr/>
      <dgm:t>
        <a:bodyPr/>
        <a:lstStyle/>
        <a:p>
          <a:endParaRPr lang="en-GB"/>
        </a:p>
      </dgm:t>
    </dgm:pt>
    <dgm:pt modelId="{6FF6221D-68DB-6549-98F6-8E2BF47BC493}" type="sibTrans" cxnId="{628FC2DD-0314-1741-A7F6-3D313E2CFFE8}">
      <dgm:prSet/>
      <dgm:spPr/>
      <dgm:t>
        <a:bodyPr/>
        <a:lstStyle/>
        <a:p>
          <a:endParaRPr lang="en-GB"/>
        </a:p>
      </dgm:t>
    </dgm:pt>
    <dgm:pt modelId="{6DA8FFF9-426C-F348-B3D6-C20EA7F62D50}" type="pres">
      <dgm:prSet presAssocID="{4CAF22DF-5755-5D4A-A9B3-B692D84F56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84FC297-E578-A543-9ACE-7BA818A197C2}" type="pres">
      <dgm:prSet presAssocID="{36880FA5-B766-BD48-B721-77B7DC39CA93}" presName="root" presStyleCnt="0"/>
      <dgm:spPr/>
    </dgm:pt>
    <dgm:pt modelId="{1799EC78-3967-6F46-9C4B-C0B0187EBD21}" type="pres">
      <dgm:prSet presAssocID="{36880FA5-B766-BD48-B721-77B7DC39CA93}" presName="rootComposite" presStyleCnt="0"/>
      <dgm:spPr/>
    </dgm:pt>
    <dgm:pt modelId="{48BC8DD5-3A1E-304D-8B89-3262EA234034}" type="pres">
      <dgm:prSet presAssocID="{36880FA5-B766-BD48-B721-77B7DC39CA93}" presName="rootText" presStyleLbl="node1" presStyleIdx="0" presStyleCnt="1" custScaleX="787515" custScaleY="221173"/>
      <dgm:spPr/>
    </dgm:pt>
    <dgm:pt modelId="{C8E9404D-591F-9940-B9FF-075380F8FA5B}" type="pres">
      <dgm:prSet presAssocID="{36880FA5-B766-BD48-B721-77B7DC39CA93}" presName="rootConnector" presStyleLbl="node1" presStyleIdx="0" presStyleCnt="1"/>
      <dgm:spPr/>
    </dgm:pt>
    <dgm:pt modelId="{AC003F59-7715-DC40-9779-F7C618D20D00}" type="pres">
      <dgm:prSet presAssocID="{36880FA5-B766-BD48-B721-77B7DC39CA93}" presName="childShape" presStyleCnt="0"/>
      <dgm:spPr/>
    </dgm:pt>
    <dgm:pt modelId="{5BF437B8-1F8C-9344-A7C9-D41411AF06D5}" type="pres">
      <dgm:prSet presAssocID="{0C251189-D010-7548-A919-C3899F689854}" presName="Name13" presStyleLbl="parChTrans1D2" presStyleIdx="0" presStyleCnt="3"/>
      <dgm:spPr/>
    </dgm:pt>
    <dgm:pt modelId="{6E5508C9-3D1C-2F46-B740-3315091409E6}" type="pres">
      <dgm:prSet presAssocID="{34A116C8-5C94-FF40-9BF4-4D4523EF0F32}" presName="childText" presStyleLbl="bgAcc1" presStyleIdx="0" presStyleCnt="3" custScaleX="1062662">
        <dgm:presLayoutVars>
          <dgm:bulletEnabled val="1"/>
        </dgm:presLayoutVars>
      </dgm:prSet>
      <dgm:spPr/>
    </dgm:pt>
    <dgm:pt modelId="{D098CCBB-2850-EE4E-B79D-566922AA9DAE}" type="pres">
      <dgm:prSet presAssocID="{DC3E3192-5BA3-9641-B554-E5EB8CD79718}" presName="Name13" presStyleLbl="parChTrans1D2" presStyleIdx="1" presStyleCnt="3"/>
      <dgm:spPr/>
    </dgm:pt>
    <dgm:pt modelId="{AE45557B-4D49-E542-B79A-C56BA762324A}" type="pres">
      <dgm:prSet presAssocID="{6E0C607A-29D1-CA42-BF05-C9BA04F30E54}" presName="childText" presStyleLbl="bgAcc1" presStyleIdx="1" presStyleCnt="3" custScaleX="1079693" custScaleY="201417">
        <dgm:presLayoutVars>
          <dgm:bulletEnabled val="1"/>
        </dgm:presLayoutVars>
      </dgm:prSet>
      <dgm:spPr/>
    </dgm:pt>
    <dgm:pt modelId="{28C1F521-AD5E-424E-B2E3-7E7A16A03B15}" type="pres">
      <dgm:prSet presAssocID="{E7770C12-06C2-F94F-B225-36DCB9CF88B9}" presName="Name13" presStyleLbl="parChTrans1D2" presStyleIdx="2" presStyleCnt="3"/>
      <dgm:spPr/>
    </dgm:pt>
    <dgm:pt modelId="{8E033AE5-96F8-6643-A5C0-517D37E07A82}" type="pres">
      <dgm:prSet presAssocID="{388214F6-F8E4-F441-BFF0-B3C2A32D9DD6}" presName="childText" presStyleLbl="bgAcc1" presStyleIdx="2" presStyleCnt="3" custScaleX="1089485" custScaleY="481556">
        <dgm:presLayoutVars>
          <dgm:bulletEnabled val="1"/>
        </dgm:presLayoutVars>
      </dgm:prSet>
      <dgm:spPr/>
    </dgm:pt>
  </dgm:ptLst>
  <dgm:cxnLst>
    <dgm:cxn modelId="{DA976507-66AD-B740-8F56-FDA59E231C52}" type="presOf" srcId="{DC3E3192-5BA3-9641-B554-E5EB8CD79718}" destId="{D098CCBB-2850-EE4E-B79D-566922AA9DAE}" srcOrd="0" destOrd="0" presId="urn:microsoft.com/office/officeart/2005/8/layout/hierarchy3"/>
    <dgm:cxn modelId="{5195700E-A05E-0742-8A9B-2FCC6FB5213D}" srcId="{36880FA5-B766-BD48-B721-77B7DC39CA93}" destId="{6E0C607A-29D1-CA42-BF05-C9BA04F30E54}" srcOrd="1" destOrd="0" parTransId="{DC3E3192-5BA3-9641-B554-E5EB8CD79718}" sibTransId="{5DBC007D-A39E-4D4D-90DF-A9711835FC49}"/>
    <dgm:cxn modelId="{481EA511-3C6C-8745-88E3-91278C63A766}" type="presOf" srcId="{36880FA5-B766-BD48-B721-77B7DC39CA93}" destId="{48BC8DD5-3A1E-304D-8B89-3262EA234034}" srcOrd="0" destOrd="0" presId="urn:microsoft.com/office/officeart/2005/8/layout/hierarchy3"/>
    <dgm:cxn modelId="{F9901A13-CAFE-624C-A44B-6995FB9BE1C9}" type="presOf" srcId="{4CAF22DF-5755-5D4A-A9B3-B692D84F56DF}" destId="{6DA8FFF9-426C-F348-B3D6-C20EA7F62D50}" srcOrd="0" destOrd="0" presId="urn:microsoft.com/office/officeart/2005/8/layout/hierarchy3"/>
    <dgm:cxn modelId="{C2953156-0947-5F47-AD2F-0746D876D225}" type="presOf" srcId="{0C251189-D010-7548-A919-C3899F689854}" destId="{5BF437B8-1F8C-9344-A7C9-D41411AF06D5}" srcOrd="0" destOrd="0" presId="urn:microsoft.com/office/officeart/2005/8/layout/hierarchy3"/>
    <dgm:cxn modelId="{4A422D5E-A462-DA4F-97F3-12D2E47DC0A8}" type="presOf" srcId="{34A116C8-5C94-FF40-9BF4-4D4523EF0F32}" destId="{6E5508C9-3D1C-2F46-B740-3315091409E6}" srcOrd="0" destOrd="0" presId="urn:microsoft.com/office/officeart/2005/8/layout/hierarchy3"/>
    <dgm:cxn modelId="{923FC369-7DDD-0745-8CCF-E8C3E6634B36}" type="presOf" srcId="{36880FA5-B766-BD48-B721-77B7DC39CA93}" destId="{C8E9404D-591F-9940-B9FF-075380F8FA5B}" srcOrd="1" destOrd="0" presId="urn:microsoft.com/office/officeart/2005/8/layout/hierarchy3"/>
    <dgm:cxn modelId="{1CD5348B-A057-A441-8247-96E51A20432F}" srcId="{36880FA5-B766-BD48-B721-77B7DC39CA93}" destId="{34A116C8-5C94-FF40-9BF4-4D4523EF0F32}" srcOrd="0" destOrd="0" parTransId="{0C251189-D010-7548-A919-C3899F689854}" sibTransId="{A36A72D1-543A-8D41-90CB-F0148B76ECF0}"/>
    <dgm:cxn modelId="{7740419C-D1EE-CC49-B280-BF292A373824}" type="presOf" srcId="{D7950BFE-E260-AE46-A157-E64DA66992EC}" destId="{8E033AE5-96F8-6643-A5C0-517D37E07A82}" srcOrd="0" destOrd="1" presId="urn:microsoft.com/office/officeart/2005/8/layout/hierarchy3"/>
    <dgm:cxn modelId="{1399BCB6-ABB1-244E-A8F5-361F5A334785}" srcId="{36880FA5-B766-BD48-B721-77B7DC39CA93}" destId="{388214F6-F8E4-F441-BFF0-B3C2A32D9DD6}" srcOrd="2" destOrd="0" parTransId="{E7770C12-06C2-F94F-B225-36DCB9CF88B9}" sibTransId="{FEBCA804-F5F4-B143-96F6-0B1EEE54307B}"/>
    <dgm:cxn modelId="{7FBF16BA-00B2-2F47-AB3E-2921547B8FBB}" srcId="{4CAF22DF-5755-5D4A-A9B3-B692D84F56DF}" destId="{36880FA5-B766-BD48-B721-77B7DC39CA93}" srcOrd="0" destOrd="0" parTransId="{F0B90E37-E909-594C-973B-D89A835B7C27}" sibTransId="{E777D56C-BD9C-4442-9669-79FE78B2BC20}"/>
    <dgm:cxn modelId="{F0EF98C1-0692-9849-9173-5D32473C1DD4}" type="presOf" srcId="{6E0C607A-29D1-CA42-BF05-C9BA04F30E54}" destId="{AE45557B-4D49-E542-B79A-C56BA762324A}" srcOrd="0" destOrd="0" presId="urn:microsoft.com/office/officeart/2005/8/layout/hierarchy3"/>
    <dgm:cxn modelId="{2D9509D9-074C-AC40-89C1-52E13D1C7E8C}" type="presOf" srcId="{E7770C12-06C2-F94F-B225-36DCB9CF88B9}" destId="{28C1F521-AD5E-424E-B2E3-7E7A16A03B15}" srcOrd="0" destOrd="0" presId="urn:microsoft.com/office/officeart/2005/8/layout/hierarchy3"/>
    <dgm:cxn modelId="{628FC2DD-0314-1741-A7F6-3D313E2CFFE8}" srcId="{388214F6-F8E4-F441-BFF0-B3C2A32D9DD6}" destId="{D7950BFE-E260-AE46-A157-E64DA66992EC}" srcOrd="0" destOrd="0" parTransId="{E8A3D3E1-7875-2E4C-AFC9-26FD3D7EA580}" sibTransId="{6FF6221D-68DB-6549-98F6-8E2BF47BC493}"/>
    <dgm:cxn modelId="{2D7DA5E8-1B9C-0B49-BD2D-B2CA5A0C0CEB}" type="presOf" srcId="{388214F6-F8E4-F441-BFF0-B3C2A32D9DD6}" destId="{8E033AE5-96F8-6643-A5C0-517D37E07A82}" srcOrd="0" destOrd="0" presId="urn:microsoft.com/office/officeart/2005/8/layout/hierarchy3"/>
    <dgm:cxn modelId="{153CC37C-A971-0440-B39B-B4155222E4D3}" type="presParOf" srcId="{6DA8FFF9-426C-F348-B3D6-C20EA7F62D50}" destId="{A84FC297-E578-A543-9ACE-7BA818A197C2}" srcOrd="0" destOrd="0" presId="urn:microsoft.com/office/officeart/2005/8/layout/hierarchy3"/>
    <dgm:cxn modelId="{7A2C00BF-A46C-3A4B-AA13-48F25440888F}" type="presParOf" srcId="{A84FC297-E578-A543-9ACE-7BA818A197C2}" destId="{1799EC78-3967-6F46-9C4B-C0B0187EBD21}" srcOrd="0" destOrd="0" presId="urn:microsoft.com/office/officeart/2005/8/layout/hierarchy3"/>
    <dgm:cxn modelId="{CE59C99E-349F-CE4F-B376-850B7E471DE9}" type="presParOf" srcId="{1799EC78-3967-6F46-9C4B-C0B0187EBD21}" destId="{48BC8DD5-3A1E-304D-8B89-3262EA234034}" srcOrd="0" destOrd="0" presId="urn:microsoft.com/office/officeart/2005/8/layout/hierarchy3"/>
    <dgm:cxn modelId="{483EF434-1090-F74E-A3A7-ADC81874E0B9}" type="presParOf" srcId="{1799EC78-3967-6F46-9C4B-C0B0187EBD21}" destId="{C8E9404D-591F-9940-B9FF-075380F8FA5B}" srcOrd="1" destOrd="0" presId="urn:microsoft.com/office/officeart/2005/8/layout/hierarchy3"/>
    <dgm:cxn modelId="{BCC50EC2-E90D-254E-B0E6-43C7D7876E40}" type="presParOf" srcId="{A84FC297-E578-A543-9ACE-7BA818A197C2}" destId="{AC003F59-7715-DC40-9779-F7C618D20D00}" srcOrd="1" destOrd="0" presId="urn:microsoft.com/office/officeart/2005/8/layout/hierarchy3"/>
    <dgm:cxn modelId="{88D43D99-48DA-2147-A0B4-97A71B3D6402}" type="presParOf" srcId="{AC003F59-7715-DC40-9779-F7C618D20D00}" destId="{5BF437B8-1F8C-9344-A7C9-D41411AF06D5}" srcOrd="0" destOrd="0" presId="urn:microsoft.com/office/officeart/2005/8/layout/hierarchy3"/>
    <dgm:cxn modelId="{13A02E9D-BC0C-174D-B76C-A8E4C2646E2B}" type="presParOf" srcId="{AC003F59-7715-DC40-9779-F7C618D20D00}" destId="{6E5508C9-3D1C-2F46-B740-3315091409E6}" srcOrd="1" destOrd="0" presId="urn:microsoft.com/office/officeart/2005/8/layout/hierarchy3"/>
    <dgm:cxn modelId="{29FB18AA-452E-894F-907D-2E63CBC652BA}" type="presParOf" srcId="{AC003F59-7715-DC40-9779-F7C618D20D00}" destId="{D098CCBB-2850-EE4E-B79D-566922AA9DAE}" srcOrd="2" destOrd="0" presId="urn:microsoft.com/office/officeart/2005/8/layout/hierarchy3"/>
    <dgm:cxn modelId="{7EAD9A2B-93A5-0B4C-96C1-12CC9BB462F4}" type="presParOf" srcId="{AC003F59-7715-DC40-9779-F7C618D20D00}" destId="{AE45557B-4D49-E542-B79A-C56BA762324A}" srcOrd="3" destOrd="0" presId="urn:microsoft.com/office/officeart/2005/8/layout/hierarchy3"/>
    <dgm:cxn modelId="{6DAA546F-853D-534E-AC43-328DA0FFEC87}" type="presParOf" srcId="{AC003F59-7715-DC40-9779-F7C618D20D00}" destId="{28C1F521-AD5E-424E-B2E3-7E7A16A03B15}" srcOrd="4" destOrd="0" presId="urn:microsoft.com/office/officeart/2005/8/layout/hierarchy3"/>
    <dgm:cxn modelId="{3C563085-4157-1F41-A942-8ABEC29F8A06}" type="presParOf" srcId="{AC003F59-7715-DC40-9779-F7C618D20D00}" destId="{8E033AE5-96F8-6643-A5C0-517D37E07A8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1DCA437-C39E-6841-9CD7-9DB175B2FBB3}" type="doc">
      <dgm:prSet loTypeId="urn:microsoft.com/office/officeart/2005/8/layout/cycle2" loCatId="cycle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F0E17714-B4B7-424A-ABEC-7D41B8FA497F}">
      <dgm:prSet/>
      <dgm:spPr>
        <a:gradFill rotWithShape="0">
          <a:gsLst>
            <a:gs pos="0">
              <a:srgbClr val="C00000"/>
            </a:gs>
            <a:gs pos="79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>
            <a:buNone/>
          </a:pPr>
          <a:r>
            <a:rPr lang="en-US" dirty="0" err="1"/>
            <a:t>Wanneer</a:t>
          </a:r>
          <a:r>
            <a:rPr lang="en-US" dirty="0"/>
            <a:t> </a:t>
          </a:r>
          <a:r>
            <a:rPr lang="en-US" dirty="0" err="1"/>
            <a:t>stoppen</a:t>
          </a:r>
          <a:r>
            <a:rPr lang="en-US" dirty="0"/>
            <a:t>?</a:t>
          </a:r>
          <a:endParaRPr lang="en-BE" dirty="0"/>
        </a:p>
      </dgm:t>
    </dgm:pt>
    <dgm:pt modelId="{7751A863-B9F5-BC4F-9945-0104331BA7FA}" type="parTrans" cxnId="{D533D732-113A-654C-8F68-FC29A46E5936}">
      <dgm:prSet/>
      <dgm:spPr/>
      <dgm:t>
        <a:bodyPr/>
        <a:lstStyle/>
        <a:p>
          <a:endParaRPr lang="en-GB"/>
        </a:p>
      </dgm:t>
    </dgm:pt>
    <dgm:pt modelId="{CF052ED1-C326-5544-A912-0CA3246EEE19}" type="sibTrans" cxnId="{D533D732-113A-654C-8F68-FC29A46E5936}">
      <dgm:prSet/>
      <dgm:spPr/>
      <dgm:t>
        <a:bodyPr/>
        <a:lstStyle/>
        <a:p>
          <a:endParaRPr lang="en-GB"/>
        </a:p>
      </dgm:t>
    </dgm:pt>
    <dgm:pt modelId="{534BD2C5-0120-3145-931B-502087C293DE}">
      <dgm:prSet/>
      <dgm:spPr>
        <a:gradFill rotWithShape="0">
          <a:gsLst>
            <a:gs pos="0">
              <a:srgbClr val="C00000"/>
            </a:gs>
            <a:gs pos="79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>
            <a:buFont typeface="+mj-lt"/>
            <a:buAutoNum type="arabicPeriod"/>
          </a:pP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Wanneer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ieder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proces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gereduceerd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is tot 1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beslissing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/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berekening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/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operatie</a:t>
          </a:r>
          <a:endParaRPr lang="en-BE" dirty="0"/>
        </a:p>
      </dgm:t>
    </dgm:pt>
    <dgm:pt modelId="{C1524695-DE05-F741-BA61-DF2034CEC899}" type="parTrans" cxnId="{78F4D521-FA13-AE48-88CD-316092A143C6}">
      <dgm:prSet/>
      <dgm:spPr/>
      <dgm:t>
        <a:bodyPr/>
        <a:lstStyle/>
        <a:p>
          <a:endParaRPr lang="en-GB"/>
        </a:p>
      </dgm:t>
    </dgm:pt>
    <dgm:pt modelId="{911D01FD-8B23-C94E-9B62-75C36F85C54E}" type="sibTrans" cxnId="{78F4D521-FA13-AE48-88CD-316092A143C6}">
      <dgm:prSet/>
      <dgm:spPr/>
      <dgm:t>
        <a:bodyPr/>
        <a:lstStyle/>
        <a:p>
          <a:endParaRPr lang="en-GB"/>
        </a:p>
      </dgm:t>
    </dgm:pt>
    <dgm:pt modelId="{D14BA60C-B91C-C348-8593-525E2B16800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Wanneer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elke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data store data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voorstelt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van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een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enkele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entiteit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.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Bv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klant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, product</a:t>
          </a:r>
        </a:p>
      </dgm:t>
    </dgm:pt>
    <dgm:pt modelId="{4FAED32C-2B40-784D-8C52-B1EFD587E357}" type="parTrans" cxnId="{E2C54804-6503-1D4F-8A72-66B235DBEC60}">
      <dgm:prSet/>
      <dgm:spPr/>
      <dgm:t>
        <a:bodyPr/>
        <a:lstStyle/>
        <a:p>
          <a:endParaRPr lang="en-GB"/>
        </a:p>
      </dgm:t>
    </dgm:pt>
    <dgm:pt modelId="{4E37E2EE-8074-6E4E-A767-16D947E7D4A7}" type="sibTrans" cxnId="{E2C54804-6503-1D4F-8A72-66B235DBEC60}">
      <dgm:prSet/>
      <dgm:spPr/>
      <dgm:t>
        <a:bodyPr/>
        <a:lstStyle/>
        <a:p>
          <a:endParaRPr lang="en-GB"/>
        </a:p>
      </dgm:t>
    </dgm:pt>
    <dgm:pt modelId="{1D46219C-862F-924F-81AD-378DA115AC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Wanneer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systeemgebruiker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geen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verdere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details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hoeft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te</a:t>
          </a:r>
          <a:r>
            <a:rPr lang="en-US" altLang="nl-BE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zien</a:t>
          </a:r>
          <a:endParaRPr lang="en-US" altLang="nl-BE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93A79BE-DFF9-9D45-B35F-13F0A57ABE31}" type="parTrans" cxnId="{A7C8D08D-5952-C749-8AFA-353EA14DB08A}">
      <dgm:prSet/>
      <dgm:spPr/>
      <dgm:t>
        <a:bodyPr/>
        <a:lstStyle/>
        <a:p>
          <a:endParaRPr lang="en-GB"/>
        </a:p>
      </dgm:t>
    </dgm:pt>
    <dgm:pt modelId="{FBCF22D6-0887-C94D-B6BF-AD5E2E3EF07D}" type="sibTrans" cxnId="{A7C8D08D-5952-C749-8AFA-353EA14DB08A}">
      <dgm:prSet/>
      <dgm:spPr/>
      <dgm:t>
        <a:bodyPr/>
        <a:lstStyle/>
        <a:p>
          <a:endParaRPr lang="en-GB"/>
        </a:p>
      </dgm:t>
    </dgm:pt>
    <dgm:pt modelId="{C7117CFC-8CF1-8A4A-832F-BBA0C1B77590}" type="pres">
      <dgm:prSet presAssocID="{51DCA437-C39E-6841-9CD7-9DB175B2FBB3}" presName="cycle" presStyleCnt="0">
        <dgm:presLayoutVars>
          <dgm:dir/>
          <dgm:resizeHandles val="exact"/>
        </dgm:presLayoutVars>
      </dgm:prSet>
      <dgm:spPr/>
    </dgm:pt>
    <dgm:pt modelId="{0A094548-664C-364A-B8C6-C3ED6898F05F}" type="pres">
      <dgm:prSet presAssocID="{F0E17714-B4B7-424A-ABEC-7D41B8FA497F}" presName="node" presStyleLbl="node1" presStyleIdx="0" presStyleCnt="1" custScaleX="241795" custScaleY="100172">
        <dgm:presLayoutVars>
          <dgm:bulletEnabled val="1"/>
        </dgm:presLayoutVars>
      </dgm:prSet>
      <dgm:spPr/>
    </dgm:pt>
  </dgm:ptLst>
  <dgm:cxnLst>
    <dgm:cxn modelId="{E2C54804-6503-1D4F-8A72-66B235DBEC60}" srcId="{F0E17714-B4B7-424A-ABEC-7D41B8FA497F}" destId="{D14BA60C-B91C-C348-8593-525E2B168002}" srcOrd="1" destOrd="0" parTransId="{4FAED32C-2B40-784D-8C52-B1EFD587E357}" sibTransId="{4E37E2EE-8074-6E4E-A767-16D947E7D4A7}"/>
    <dgm:cxn modelId="{78F4D521-FA13-AE48-88CD-316092A143C6}" srcId="{F0E17714-B4B7-424A-ABEC-7D41B8FA497F}" destId="{534BD2C5-0120-3145-931B-502087C293DE}" srcOrd="0" destOrd="0" parTransId="{C1524695-DE05-F741-BA61-DF2034CEC899}" sibTransId="{911D01FD-8B23-C94E-9B62-75C36F85C54E}"/>
    <dgm:cxn modelId="{D533D732-113A-654C-8F68-FC29A46E5936}" srcId="{51DCA437-C39E-6841-9CD7-9DB175B2FBB3}" destId="{F0E17714-B4B7-424A-ABEC-7D41B8FA497F}" srcOrd="0" destOrd="0" parTransId="{7751A863-B9F5-BC4F-9945-0104331BA7FA}" sibTransId="{CF052ED1-C326-5544-A912-0CA3246EEE19}"/>
    <dgm:cxn modelId="{09487448-37A8-F042-8BA3-14B02A1C2779}" type="presOf" srcId="{534BD2C5-0120-3145-931B-502087C293DE}" destId="{0A094548-664C-364A-B8C6-C3ED6898F05F}" srcOrd="0" destOrd="1" presId="urn:microsoft.com/office/officeart/2005/8/layout/cycle2"/>
    <dgm:cxn modelId="{222F764A-035B-474D-AB43-8290B75218F6}" type="presOf" srcId="{51DCA437-C39E-6841-9CD7-9DB175B2FBB3}" destId="{C7117CFC-8CF1-8A4A-832F-BBA0C1B77590}" srcOrd="0" destOrd="0" presId="urn:microsoft.com/office/officeart/2005/8/layout/cycle2"/>
    <dgm:cxn modelId="{A7C8D08D-5952-C749-8AFA-353EA14DB08A}" srcId="{F0E17714-B4B7-424A-ABEC-7D41B8FA497F}" destId="{1D46219C-862F-924F-81AD-378DA115AC70}" srcOrd="2" destOrd="0" parTransId="{793A79BE-DFF9-9D45-B35F-13F0A57ABE31}" sibTransId="{FBCF22D6-0887-C94D-B6BF-AD5E2E3EF07D}"/>
    <dgm:cxn modelId="{A0C11B8E-38D9-CA46-BAB6-5882E482D734}" type="presOf" srcId="{1D46219C-862F-924F-81AD-378DA115AC70}" destId="{0A094548-664C-364A-B8C6-C3ED6898F05F}" srcOrd="0" destOrd="3" presId="urn:microsoft.com/office/officeart/2005/8/layout/cycle2"/>
    <dgm:cxn modelId="{EEDD74A4-DD39-2F4B-AFA1-DAC83553E9B7}" type="presOf" srcId="{D14BA60C-B91C-C348-8593-525E2B168002}" destId="{0A094548-664C-364A-B8C6-C3ED6898F05F}" srcOrd="0" destOrd="2" presId="urn:microsoft.com/office/officeart/2005/8/layout/cycle2"/>
    <dgm:cxn modelId="{08135CA6-4BFE-6C45-B048-F06AF0882EA6}" type="presOf" srcId="{F0E17714-B4B7-424A-ABEC-7D41B8FA497F}" destId="{0A094548-664C-364A-B8C6-C3ED6898F05F}" srcOrd="0" destOrd="0" presId="urn:microsoft.com/office/officeart/2005/8/layout/cycle2"/>
    <dgm:cxn modelId="{CB3A5C04-9E1B-3D44-B26D-78A4BBC16E52}" type="presParOf" srcId="{C7117CFC-8CF1-8A4A-832F-BBA0C1B77590}" destId="{0A094548-664C-364A-B8C6-C3ED6898F05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9F5C634-0D13-FA4E-8EDC-EC808D0962B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FE3FA9BB-C367-2C42-9A42-A98B5E72BCC6}">
      <dgm:prSet/>
      <dgm:spPr/>
      <dgm:t>
        <a:bodyPr/>
        <a:lstStyle/>
        <a:p>
          <a:r>
            <a:rPr lang="en-US">
              <a:sym typeface="Wingdings" pitchFamily="2" charset="2"/>
            </a:rPr>
            <a:t></a:t>
          </a:r>
          <a:r>
            <a:rPr lang="en-US"/>
            <a:t> Business Process Reengineering met DFD</a:t>
          </a:r>
          <a:endParaRPr lang="en-BE"/>
        </a:p>
      </dgm:t>
    </dgm:pt>
    <dgm:pt modelId="{0EA4CBCE-4726-A540-86C8-0FA3EC0F23BF}" type="parTrans" cxnId="{6B6DEA14-A952-1940-9FBC-5766252FCA7C}">
      <dgm:prSet/>
      <dgm:spPr/>
      <dgm:t>
        <a:bodyPr/>
        <a:lstStyle/>
        <a:p>
          <a:endParaRPr lang="en-GB"/>
        </a:p>
      </dgm:t>
    </dgm:pt>
    <dgm:pt modelId="{5E7E8433-DB10-DC46-B812-2FCCA363E3AF}" type="sibTrans" cxnId="{6B6DEA14-A952-1940-9FBC-5766252FCA7C}">
      <dgm:prSet/>
      <dgm:spPr/>
      <dgm:t>
        <a:bodyPr/>
        <a:lstStyle/>
        <a:p>
          <a:endParaRPr lang="en-GB"/>
        </a:p>
      </dgm:t>
    </dgm:pt>
    <dgm:pt modelId="{C6BC036F-A36E-5141-AB46-C05EBA5A95F1}" type="pres">
      <dgm:prSet presAssocID="{99F5C634-0D13-FA4E-8EDC-EC808D0962BB}" presName="linear" presStyleCnt="0">
        <dgm:presLayoutVars>
          <dgm:animLvl val="lvl"/>
          <dgm:resizeHandles val="exact"/>
        </dgm:presLayoutVars>
      </dgm:prSet>
      <dgm:spPr/>
    </dgm:pt>
    <dgm:pt modelId="{DCA18C0D-8A7B-4549-901C-682F032B612C}" type="pres">
      <dgm:prSet presAssocID="{FE3FA9BB-C367-2C42-9A42-A98B5E72BC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B6DEA14-A952-1940-9FBC-5766252FCA7C}" srcId="{99F5C634-0D13-FA4E-8EDC-EC808D0962BB}" destId="{FE3FA9BB-C367-2C42-9A42-A98B5E72BCC6}" srcOrd="0" destOrd="0" parTransId="{0EA4CBCE-4726-A540-86C8-0FA3EC0F23BF}" sibTransId="{5E7E8433-DB10-DC46-B812-2FCCA363E3AF}"/>
    <dgm:cxn modelId="{EAADD185-6F6F-1141-8AFB-43B99DCA98A2}" type="presOf" srcId="{FE3FA9BB-C367-2C42-9A42-A98B5E72BCC6}" destId="{DCA18C0D-8A7B-4549-901C-682F032B612C}" srcOrd="0" destOrd="0" presId="urn:microsoft.com/office/officeart/2005/8/layout/vList2"/>
    <dgm:cxn modelId="{FF1FB0FA-072F-164B-8689-0C3D8EC0896E}" type="presOf" srcId="{99F5C634-0D13-FA4E-8EDC-EC808D0962BB}" destId="{C6BC036F-A36E-5141-AB46-C05EBA5A95F1}" srcOrd="0" destOrd="0" presId="urn:microsoft.com/office/officeart/2005/8/layout/vList2"/>
    <dgm:cxn modelId="{510A2D33-0AEF-BF40-B52F-0E357390E641}" type="presParOf" srcId="{C6BC036F-A36E-5141-AB46-C05EBA5A95F1}" destId="{DCA18C0D-8A7B-4549-901C-682F032B612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530E03-72D4-6740-8F07-A431F1F581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3CB6E2F-A995-2B46-8683-6FE6F569DDB4}">
      <dgm:prSet/>
      <dgm:spPr/>
      <dgm:t>
        <a:bodyPr/>
        <a:lstStyle/>
        <a:p>
          <a:r>
            <a:rPr lang="nl-NL" dirty="0"/>
            <a:t>1. Het proces van het modelleren</a:t>
          </a:r>
          <a:endParaRPr lang="en-BE" dirty="0"/>
        </a:p>
      </dgm:t>
    </dgm:pt>
    <dgm:pt modelId="{99492348-40C1-A24E-96E7-6EF792ADDD83}" type="parTrans" cxnId="{5333405F-7B5A-8243-BAB4-99C3CB9A6FC3}">
      <dgm:prSet/>
      <dgm:spPr/>
      <dgm:t>
        <a:bodyPr/>
        <a:lstStyle/>
        <a:p>
          <a:endParaRPr lang="en-GB"/>
        </a:p>
      </dgm:t>
    </dgm:pt>
    <dgm:pt modelId="{1C69C50D-65E1-FE42-B5E2-CADD3E96EC1D}" type="sibTrans" cxnId="{5333405F-7B5A-8243-BAB4-99C3CB9A6FC3}">
      <dgm:prSet/>
      <dgm:spPr/>
      <dgm:t>
        <a:bodyPr/>
        <a:lstStyle/>
        <a:p>
          <a:endParaRPr lang="en-GB"/>
        </a:p>
      </dgm:t>
    </dgm:pt>
    <dgm:pt modelId="{43662EF1-F23F-084B-BCA8-FBE60214DDE9}">
      <dgm:prSet/>
      <dgm:spPr/>
      <dgm:t>
        <a:bodyPr/>
        <a:lstStyle/>
        <a:p>
          <a:r>
            <a:rPr lang="nl-NL"/>
            <a:t>Verzameling van eisen</a:t>
          </a:r>
          <a:endParaRPr lang="en-BE"/>
        </a:p>
      </dgm:t>
    </dgm:pt>
    <dgm:pt modelId="{07A04187-86E9-BB46-B3AE-AD32D0C087F6}" type="parTrans" cxnId="{3C00BA27-3A37-B440-BF78-14DE6B7B1104}">
      <dgm:prSet/>
      <dgm:spPr/>
      <dgm:t>
        <a:bodyPr/>
        <a:lstStyle/>
        <a:p>
          <a:endParaRPr lang="en-GB"/>
        </a:p>
      </dgm:t>
    </dgm:pt>
    <dgm:pt modelId="{0686E743-76DD-6744-BB58-6DAAAC24122B}" type="sibTrans" cxnId="{3C00BA27-3A37-B440-BF78-14DE6B7B1104}">
      <dgm:prSet/>
      <dgm:spPr/>
      <dgm:t>
        <a:bodyPr/>
        <a:lstStyle/>
        <a:p>
          <a:endParaRPr lang="en-GB"/>
        </a:p>
      </dgm:t>
    </dgm:pt>
    <dgm:pt modelId="{A48AAE3B-DD77-8147-99A2-F4758977BC72}">
      <dgm:prSet/>
      <dgm:spPr/>
      <dgm:t>
        <a:bodyPr/>
        <a:lstStyle/>
        <a:p>
          <a:r>
            <a:rPr lang="nl-NL"/>
            <a:t>Omvormen naar duidelijke voorstelling</a:t>
          </a:r>
          <a:endParaRPr lang="en-BE"/>
        </a:p>
      </dgm:t>
    </dgm:pt>
    <dgm:pt modelId="{FA5A91D6-861C-C04F-949C-A91432C26AE2}" type="parTrans" cxnId="{3F706F8B-F961-EE45-B265-4C1404A804B6}">
      <dgm:prSet/>
      <dgm:spPr/>
      <dgm:t>
        <a:bodyPr/>
        <a:lstStyle/>
        <a:p>
          <a:endParaRPr lang="en-GB"/>
        </a:p>
      </dgm:t>
    </dgm:pt>
    <dgm:pt modelId="{9DB0BD8D-1190-5C47-8324-901345F944D4}" type="sibTrans" cxnId="{3F706F8B-F961-EE45-B265-4C1404A804B6}">
      <dgm:prSet/>
      <dgm:spPr/>
      <dgm:t>
        <a:bodyPr/>
        <a:lstStyle/>
        <a:p>
          <a:endParaRPr lang="en-GB"/>
        </a:p>
      </dgm:t>
    </dgm:pt>
    <dgm:pt modelId="{3E7EA262-6307-F744-B3D8-BDE51FC13D9E}">
      <dgm:prSet/>
      <dgm:spPr/>
      <dgm:t>
        <a:bodyPr/>
        <a:lstStyle/>
        <a:p>
          <a:r>
            <a:rPr lang="nl-NL"/>
            <a:t>Bestaand systeem</a:t>
          </a:r>
          <a:endParaRPr lang="en-BE"/>
        </a:p>
      </dgm:t>
    </dgm:pt>
    <dgm:pt modelId="{D617FBF8-8B7C-9544-9BF1-805CFEA447FA}" type="parTrans" cxnId="{AE7AE6F9-91D5-694C-B41D-14151C0F7381}">
      <dgm:prSet/>
      <dgm:spPr/>
      <dgm:t>
        <a:bodyPr/>
        <a:lstStyle/>
        <a:p>
          <a:endParaRPr lang="en-GB"/>
        </a:p>
      </dgm:t>
    </dgm:pt>
    <dgm:pt modelId="{C2D186AC-8B8E-C94E-9ED0-C88C20187514}" type="sibTrans" cxnId="{AE7AE6F9-91D5-694C-B41D-14151C0F7381}">
      <dgm:prSet/>
      <dgm:spPr/>
      <dgm:t>
        <a:bodyPr/>
        <a:lstStyle/>
        <a:p>
          <a:endParaRPr lang="en-GB"/>
        </a:p>
      </dgm:t>
    </dgm:pt>
    <dgm:pt modelId="{2EB12D42-8EE3-514F-A86F-130033D053ED}">
      <dgm:prSet/>
      <dgm:spPr/>
      <dgm:t>
        <a:bodyPr/>
        <a:lstStyle/>
        <a:p>
          <a:r>
            <a:rPr lang="nl-NL" dirty="0"/>
            <a:t>Eisen die voor vervangend systeem gewenst zijn</a:t>
          </a:r>
          <a:endParaRPr lang="en-BE" dirty="0"/>
        </a:p>
      </dgm:t>
    </dgm:pt>
    <dgm:pt modelId="{4DF8C807-0ADB-5342-ABF7-881F2A8CAF84}" type="parTrans" cxnId="{F5FE4355-D3A2-414F-BCE1-E731846F762D}">
      <dgm:prSet/>
      <dgm:spPr/>
      <dgm:t>
        <a:bodyPr/>
        <a:lstStyle/>
        <a:p>
          <a:endParaRPr lang="en-GB"/>
        </a:p>
      </dgm:t>
    </dgm:pt>
    <dgm:pt modelId="{97F10D8C-D3BF-A649-8DD7-1894E377B3F6}" type="sibTrans" cxnId="{F5FE4355-D3A2-414F-BCE1-E731846F762D}">
      <dgm:prSet/>
      <dgm:spPr/>
      <dgm:t>
        <a:bodyPr/>
        <a:lstStyle/>
        <a:p>
          <a:endParaRPr lang="en-GB"/>
        </a:p>
      </dgm:t>
    </dgm:pt>
    <dgm:pt modelId="{813825FA-D11A-7341-B680-58F1D11E19DB}">
      <dgm:prSet/>
      <dgm:spPr/>
      <dgm:t>
        <a:bodyPr/>
        <a:lstStyle/>
        <a:p>
          <a:r>
            <a:rPr lang="nl-NL"/>
            <a:t>Zowel proces- als gegevensmodellering nodig voor goede structuur van specificaties</a:t>
          </a:r>
          <a:endParaRPr lang="en-BE"/>
        </a:p>
      </dgm:t>
    </dgm:pt>
    <dgm:pt modelId="{EA053506-13CE-724B-8D20-48DE2B02B7EE}" type="parTrans" cxnId="{F5F18929-2683-744F-882A-378A80DE3DC1}">
      <dgm:prSet/>
      <dgm:spPr/>
      <dgm:t>
        <a:bodyPr/>
        <a:lstStyle/>
        <a:p>
          <a:endParaRPr lang="en-GB"/>
        </a:p>
      </dgm:t>
    </dgm:pt>
    <dgm:pt modelId="{FC5F26D9-9029-C142-905C-82611C7FBF87}" type="sibTrans" cxnId="{F5F18929-2683-744F-882A-378A80DE3DC1}">
      <dgm:prSet/>
      <dgm:spPr/>
      <dgm:t>
        <a:bodyPr/>
        <a:lstStyle/>
        <a:p>
          <a:endParaRPr lang="en-GB"/>
        </a:p>
      </dgm:t>
    </dgm:pt>
    <dgm:pt modelId="{EED5BD31-0A89-B544-90C5-4B7D85D8636E}" type="pres">
      <dgm:prSet presAssocID="{88530E03-72D4-6740-8F07-A431F1F58159}" presName="linear" presStyleCnt="0">
        <dgm:presLayoutVars>
          <dgm:animLvl val="lvl"/>
          <dgm:resizeHandles val="exact"/>
        </dgm:presLayoutVars>
      </dgm:prSet>
      <dgm:spPr/>
    </dgm:pt>
    <dgm:pt modelId="{1AB8F7B1-1757-334A-AE08-BF0C7EE766A0}" type="pres">
      <dgm:prSet presAssocID="{E3CB6E2F-A995-2B46-8683-6FE6F569DDB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F959A61-79E8-0749-B0F4-D7CB734A96CA}" type="pres">
      <dgm:prSet presAssocID="{E3CB6E2F-A995-2B46-8683-6FE6F569DDB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C00BA27-3A37-B440-BF78-14DE6B7B1104}" srcId="{E3CB6E2F-A995-2B46-8683-6FE6F569DDB4}" destId="{43662EF1-F23F-084B-BCA8-FBE60214DDE9}" srcOrd="0" destOrd="0" parTransId="{07A04187-86E9-BB46-B3AE-AD32D0C087F6}" sibTransId="{0686E743-76DD-6744-BB58-6DAAAC24122B}"/>
    <dgm:cxn modelId="{F5F18929-2683-744F-882A-378A80DE3DC1}" srcId="{E3CB6E2F-A995-2B46-8683-6FE6F569DDB4}" destId="{813825FA-D11A-7341-B680-58F1D11E19DB}" srcOrd="2" destOrd="0" parTransId="{EA053506-13CE-724B-8D20-48DE2B02B7EE}" sibTransId="{FC5F26D9-9029-C142-905C-82611C7FBF87}"/>
    <dgm:cxn modelId="{B282D248-F6A4-2D46-B12B-F989B2F8F813}" type="presOf" srcId="{E3CB6E2F-A995-2B46-8683-6FE6F569DDB4}" destId="{1AB8F7B1-1757-334A-AE08-BF0C7EE766A0}" srcOrd="0" destOrd="0" presId="urn:microsoft.com/office/officeart/2005/8/layout/vList2"/>
    <dgm:cxn modelId="{F5FE4355-D3A2-414F-BCE1-E731846F762D}" srcId="{A48AAE3B-DD77-8147-99A2-F4758977BC72}" destId="{2EB12D42-8EE3-514F-A86F-130033D053ED}" srcOrd="1" destOrd="0" parTransId="{4DF8C807-0ADB-5342-ABF7-881F2A8CAF84}" sibTransId="{97F10D8C-D3BF-A649-8DD7-1894E377B3F6}"/>
    <dgm:cxn modelId="{BF709E57-CB09-0D49-84EB-42483DF69AAE}" type="presOf" srcId="{88530E03-72D4-6740-8F07-A431F1F58159}" destId="{EED5BD31-0A89-B544-90C5-4B7D85D8636E}" srcOrd="0" destOrd="0" presId="urn:microsoft.com/office/officeart/2005/8/layout/vList2"/>
    <dgm:cxn modelId="{5333405F-7B5A-8243-BAB4-99C3CB9A6FC3}" srcId="{88530E03-72D4-6740-8F07-A431F1F58159}" destId="{E3CB6E2F-A995-2B46-8683-6FE6F569DDB4}" srcOrd="0" destOrd="0" parTransId="{99492348-40C1-A24E-96E7-6EF792ADDD83}" sibTransId="{1C69C50D-65E1-FE42-B5E2-CADD3E96EC1D}"/>
    <dgm:cxn modelId="{12EF7469-75EF-3042-A5ED-B425DCB1C274}" type="presOf" srcId="{2EB12D42-8EE3-514F-A86F-130033D053ED}" destId="{2F959A61-79E8-0749-B0F4-D7CB734A96CA}" srcOrd="0" destOrd="3" presId="urn:microsoft.com/office/officeart/2005/8/layout/vList2"/>
    <dgm:cxn modelId="{674E1074-DC4F-8B47-8BEE-909A1ED07EDC}" type="presOf" srcId="{813825FA-D11A-7341-B680-58F1D11E19DB}" destId="{2F959A61-79E8-0749-B0F4-D7CB734A96CA}" srcOrd="0" destOrd="4" presId="urn:microsoft.com/office/officeart/2005/8/layout/vList2"/>
    <dgm:cxn modelId="{3F706F8B-F961-EE45-B265-4C1404A804B6}" srcId="{E3CB6E2F-A995-2B46-8683-6FE6F569DDB4}" destId="{A48AAE3B-DD77-8147-99A2-F4758977BC72}" srcOrd="1" destOrd="0" parTransId="{FA5A91D6-861C-C04F-949C-A91432C26AE2}" sibTransId="{9DB0BD8D-1190-5C47-8324-901345F944D4}"/>
    <dgm:cxn modelId="{AA851D8E-9171-4545-9CF6-C99E327262D0}" type="presOf" srcId="{3E7EA262-6307-F744-B3D8-BDE51FC13D9E}" destId="{2F959A61-79E8-0749-B0F4-D7CB734A96CA}" srcOrd="0" destOrd="2" presId="urn:microsoft.com/office/officeart/2005/8/layout/vList2"/>
    <dgm:cxn modelId="{BFD74994-054C-6B40-916C-18508DF4B3B2}" type="presOf" srcId="{A48AAE3B-DD77-8147-99A2-F4758977BC72}" destId="{2F959A61-79E8-0749-B0F4-D7CB734A96CA}" srcOrd="0" destOrd="1" presId="urn:microsoft.com/office/officeart/2005/8/layout/vList2"/>
    <dgm:cxn modelId="{1073A5E3-9C24-3A42-9CB4-4C56CE89F8D8}" type="presOf" srcId="{43662EF1-F23F-084B-BCA8-FBE60214DDE9}" destId="{2F959A61-79E8-0749-B0F4-D7CB734A96CA}" srcOrd="0" destOrd="0" presId="urn:microsoft.com/office/officeart/2005/8/layout/vList2"/>
    <dgm:cxn modelId="{AE7AE6F9-91D5-694C-B41D-14151C0F7381}" srcId="{A48AAE3B-DD77-8147-99A2-F4758977BC72}" destId="{3E7EA262-6307-F744-B3D8-BDE51FC13D9E}" srcOrd="0" destOrd="0" parTransId="{D617FBF8-8B7C-9544-9BF1-805CFEA447FA}" sibTransId="{C2D186AC-8B8E-C94E-9ED0-C88C20187514}"/>
    <dgm:cxn modelId="{B8233A67-0FAB-C749-99A9-DB9AD4716C17}" type="presParOf" srcId="{EED5BD31-0A89-B544-90C5-4B7D85D8636E}" destId="{1AB8F7B1-1757-334A-AE08-BF0C7EE766A0}" srcOrd="0" destOrd="0" presId="urn:microsoft.com/office/officeart/2005/8/layout/vList2"/>
    <dgm:cxn modelId="{F8D590A7-C98B-FB48-A877-330EF655CD86}" type="presParOf" srcId="{EED5BD31-0A89-B544-90C5-4B7D85D8636E}" destId="{2F959A61-79E8-0749-B0F4-D7CB734A96C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DB4BE0-0EFB-304B-8C8F-1C6C6891DD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F9E52C3-9615-8F40-8C45-3DFC712E1109}">
      <dgm:prSet/>
      <dgm:spPr/>
      <dgm:t>
        <a:bodyPr/>
        <a:lstStyle/>
        <a:p>
          <a:r>
            <a:rPr lang="nl-NL" dirty="0"/>
            <a:t>2. Producten en resultaten</a:t>
          </a:r>
          <a:endParaRPr lang="en-BE" dirty="0"/>
        </a:p>
      </dgm:t>
    </dgm:pt>
    <dgm:pt modelId="{109F2CDC-3AB4-4E4B-BFBA-F5CEE63C1266}" type="parTrans" cxnId="{06589DF2-4FC1-9B49-8D14-5E0E1E0F7F86}">
      <dgm:prSet/>
      <dgm:spPr/>
      <dgm:t>
        <a:bodyPr/>
        <a:lstStyle/>
        <a:p>
          <a:endParaRPr lang="en-GB"/>
        </a:p>
      </dgm:t>
    </dgm:pt>
    <dgm:pt modelId="{352A0184-B689-D64D-89A6-E9878B6931D9}" type="sibTrans" cxnId="{06589DF2-4FC1-9B49-8D14-5E0E1E0F7F86}">
      <dgm:prSet/>
      <dgm:spPr/>
      <dgm:t>
        <a:bodyPr/>
        <a:lstStyle/>
        <a:p>
          <a:endParaRPr lang="en-GB"/>
        </a:p>
      </dgm:t>
    </dgm:pt>
    <dgm:pt modelId="{FDB50499-9A02-9C4C-A232-C95B1C3B5698}">
      <dgm:prSet/>
      <dgm:spPr/>
      <dgm:t>
        <a:bodyPr/>
        <a:lstStyle/>
        <a:p>
          <a:r>
            <a:rPr lang="nl-NL"/>
            <a:t>Context DFD met draagwijdte van gegevensstromen (één proces, geen DB)</a:t>
          </a:r>
          <a:endParaRPr lang="en-BE"/>
        </a:p>
      </dgm:t>
    </dgm:pt>
    <dgm:pt modelId="{7BF0AC3F-3827-2C47-8055-0F7A1E37DE43}" type="parTrans" cxnId="{9AF0A589-4C9B-A14B-A71A-F38A2C514EFA}">
      <dgm:prSet/>
      <dgm:spPr/>
      <dgm:t>
        <a:bodyPr/>
        <a:lstStyle/>
        <a:p>
          <a:endParaRPr lang="en-GB"/>
        </a:p>
      </dgm:t>
    </dgm:pt>
    <dgm:pt modelId="{B6035093-50AA-5145-9B8D-EA57001DA759}" type="sibTrans" cxnId="{9AF0A589-4C9B-A14B-A71A-F38A2C514EFA}">
      <dgm:prSet/>
      <dgm:spPr/>
      <dgm:t>
        <a:bodyPr/>
        <a:lstStyle/>
        <a:p>
          <a:endParaRPr lang="en-GB"/>
        </a:p>
      </dgm:t>
    </dgm:pt>
    <dgm:pt modelId="{6EF97979-C779-414F-AE6B-189BCEB15A03}">
      <dgm:prSet/>
      <dgm:spPr/>
      <dgm:t>
        <a:bodyPr/>
        <a:lstStyle/>
        <a:p>
          <a:r>
            <a:rPr lang="nl-NL"/>
            <a:t>DFD huidig systeem</a:t>
          </a:r>
          <a:endParaRPr lang="en-BE"/>
        </a:p>
      </dgm:t>
    </dgm:pt>
    <dgm:pt modelId="{EB527B78-A4D6-AF45-97F4-C1508F8B4242}" type="parTrans" cxnId="{75BBBCFD-8FCB-054D-A488-0647632A37FB}">
      <dgm:prSet/>
      <dgm:spPr/>
      <dgm:t>
        <a:bodyPr/>
        <a:lstStyle/>
        <a:p>
          <a:endParaRPr lang="en-GB"/>
        </a:p>
      </dgm:t>
    </dgm:pt>
    <dgm:pt modelId="{007F2590-C023-5545-B7E3-A2AD0E625560}" type="sibTrans" cxnId="{75BBBCFD-8FCB-054D-A488-0647632A37FB}">
      <dgm:prSet/>
      <dgm:spPr/>
      <dgm:t>
        <a:bodyPr/>
        <a:lstStyle/>
        <a:p>
          <a:endParaRPr lang="en-GB"/>
        </a:p>
      </dgm:t>
    </dgm:pt>
    <dgm:pt modelId="{8684F34D-A600-4C48-A982-01AAE77A96B7}">
      <dgm:prSet/>
      <dgm:spPr/>
      <dgm:t>
        <a:bodyPr/>
        <a:lstStyle/>
        <a:p>
          <a:r>
            <a:rPr lang="nl-NL"/>
            <a:t>Welke mensen en technologieën in elk proces gebruikt worden voor omzetten van gegevens en produceren van uitvoer</a:t>
          </a:r>
          <a:endParaRPr lang="en-BE"/>
        </a:p>
      </dgm:t>
    </dgm:pt>
    <dgm:pt modelId="{9BE5B231-2354-3342-9DFC-19517AF48F45}" type="parTrans" cxnId="{28F5659E-A447-834C-9F4E-FA3678AE36F4}">
      <dgm:prSet/>
      <dgm:spPr/>
      <dgm:t>
        <a:bodyPr/>
        <a:lstStyle/>
        <a:p>
          <a:endParaRPr lang="en-GB"/>
        </a:p>
      </dgm:t>
    </dgm:pt>
    <dgm:pt modelId="{883DA109-BCDF-354C-AD01-BF3568FFA9CA}" type="sibTrans" cxnId="{28F5659E-A447-834C-9F4E-FA3678AE36F4}">
      <dgm:prSet/>
      <dgm:spPr/>
      <dgm:t>
        <a:bodyPr/>
        <a:lstStyle/>
        <a:p>
          <a:endParaRPr lang="en-GB"/>
        </a:p>
      </dgm:t>
    </dgm:pt>
    <dgm:pt modelId="{9FAADD7D-BF06-6E4D-96D5-CFF9077CE64B}">
      <dgm:prSet/>
      <dgm:spPr/>
      <dgm:t>
        <a:bodyPr/>
        <a:lstStyle/>
        <a:p>
          <a:r>
            <a:rPr lang="nl-NL"/>
            <a:t>DFD nieuw systeem</a:t>
          </a:r>
          <a:endParaRPr lang="en-BE"/>
        </a:p>
      </dgm:t>
    </dgm:pt>
    <dgm:pt modelId="{3E8802BA-A845-6D42-B7F9-5E6A7FC24811}" type="parTrans" cxnId="{549DBE63-C4B2-5942-888B-28283488A96B}">
      <dgm:prSet/>
      <dgm:spPr/>
      <dgm:t>
        <a:bodyPr/>
        <a:lstStyle/>
        <a:p>
          <a:endParaRPr lang="en-GB"/>
        </a:p>
      </dgm:t>
    </dgm:pt>
    <dgm:pt modelId="{25613E34-9B3E-7145-B3C8-AEBEFBF5BAA7}" type="sibTrans" cxnId="{549DBE63-C4B2-5942-888B-28283488A96B}">
      <dgm:prSet/>
      <dgm:spPr/>
      <dgm:t>
        <a:bodyPr/>
        <a:lstStyle/>
        <a:p>
          <a:endParaRPr lang="en-GB"/>
        </a:p>
      </dgm:t>
    </dgm:pt>
    <dgm:pt modelId="{7D01B08A-CDAB-DF4F-8D00-F42BCA8C45E7}">
      <dgm:prSet/>
      <dgm:spPr/>
      <dgm:t>
        <a:bodyPr/>
        <a:lstStyle/>
        <a:p>
          <a:r>
            <a:rPr lang="nl-NL"/>
            <a:t>Logische gegevensstroomschema’s laten de gegevensstroom, functionele eisen, structuur zien</a:t>
          </a:r>
          <a:endParaRPr lang="en-BE"/>
        </a:p>
      </dgm:t>
    </dgm:pt>
    <dgm:pt modelId="{7024397A-F9B7-FB41-9BA6-8539FD20694D}" type="parTrans" cxnId="{B2B23524-2041-3C41-A0DA-A934973F92AC}">
      <dgm:prSet/>
      <dgm:spPr/>
      <dgm:t>
        <a:bodyPr/>
        <a:lstStyle/>
        <a:p>
          <a:endParaRPr lang="en-GB"/>
        </a:p>
      </dgm:t>
    </dgm:pt>
    <dgm:pt modelId="{274CC7F1-CA61-464B-BD5A-D029186C04C8}" type="sibTrans" cxnId="{B2B23524-2041-3C41-A0DA-A934973F92AC}">
      <dgm:prSet/>
      <dgm:spPr/>
      <dgm:t>
        <a:bodyPr/>
        <a:lstStyle/>
        <a:p>
          <a:endParaRPr lang="en-GB"/>
        </a:p>
      </dgm:t>
    </dgm:pt>
    <dgm:pt modelId="{73EB8F2B-3E25-F44F-BE21-75B5A3130D88}">
      <dgm:prSet/>
      <dgm:spPr/>
      <dgm:t>
        <a:bodyPr/>
        <a:lstStyle/>
        <a:p>
          <a:r>
            <a:rPr lang="nl-NL"/>
            <a:t>Uitvoerige beschrijving van elk DFD component</a:t>
          </a:r>
          <a:endParaRPr lang="en-BE"/>
        </a:p>
      </dgm:t>
    </dgm:pt>
    <dgm:pt modelId="{2B21DB89-C485-CC40-9A03-DFFC37AF34F6}" type="parTrans" cxnId="{E00A3A50-104D-4F4C-BA95-EB8D8155921C}">
      <dgm:prSet/>
      <dgm:spPr/>
      <dgm:t>
        <a:bodyPr/>
        <a:lstStyle/>
        <a:p>
          <a:endParaRPr lang="en-GB"/>
        </a:p>
      </dgm:t>
    </dgm:pt>
    <dgm:pt modelId="{8795A606-721F-5747-BC23-605FB7801436}" type="sibTrans" cxnId="{E00A3A50-104D-4F4C-BA95-EB8D8155921C}">
      <dgm:prSet/>
      <dgm:spPr/>
      <dgm:t>
        <a:bodyPr/>
        <a:lstStyle/>
        <a:p>
          <a:endParaRPr lang="en-GB"/>
        </a:p>
      </dgm:t>
    </dgm:pt>
    <dgm:pt modelId="{2EC9D73A-9921-2A4D-8BB1-0B0A5FDA745E}">
      <dgm:prSet/>
      <dgm:spPr/>
      <dgm:t>
        <a:bodyPr/>
        <a:lstStyle/>
        <a:p>
          <a:r>
            <a:rPr lang="nl-NL"/>
            <a:t>In projectwoordenboek!</a:t>
          </a:r>
          <a:endParaRPr lang="en-BE"/>
        </a:p>
      </dgm:t>
    </dgm:pt>
    <dgm:pt modelId="{89CA72A3-2CA9-6B4A-801C-A4CE65EF99E0}" type="parTrans" cxnId="{CCE9658D-6DDB-A944-ACA5-AC3145FC501A}">
      <dgm:prSet/>
      <dgm:spPr/>
      <dgm:t>
        <a:bodyPr/>
        <a:lstStyle/>
        <a:p>
          <a:endParaRPr lang="en-GB"/>
        </a:p>
      </dgm:t>
    </dgm:pt>
    <dgm:pt modelId="{C0090B2A-8363-D742-A60C-E69B672B6164}" type="sibTrans" cxnId="{CCE9658D-6DDB-A944-ACA5-AC3145FC501A}">
      <dgm:prSet/>
      <dgm:spPr/>
      <dgm:t>
        <a:bodyPr/>
        <a:lstStyle/>
        <a:p>
          <a:endParaRPr lang="en-GB"/>
        </a:p>
      </dgm:t>
    </dgm:pt>
    <dgm:pt modelId="{05D10171-4447-8547-9A01-B3A1B8FEB619}" type="pres">
      <dgm:prSet presAssocID="{80DB4BE0-0EFB-304B-8C8F-1C6C6891DD23}" presName="linear" presStyleCnt="0">
        <dgm:presLayoutVars>
          <dgm:animLvl val="lvl"/>
          <dgm:resizeHandles val="exact"/>
        </dgm:presLayoutVars>
      </dgm:prSet>
      <dgm:spPr/>
    </dgm:pt>
    <dgm:pt modelId="{F0A04550-017F-E14C-8FDE-AC773CF4D5EA}" type="pres">
      <dgm:prSet presAssocID="{AF9E52C3-9615-8F40-8C45-3DFC712E110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3C7ABCF-01AE-2F4E-B3FB-50D9A66AFE2A}" type="pres">
      <dgm:prSet presAssocID="{AF9E52C3-9615-8F40-8C45-3DFC712E110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47BBF1F-1F14-B845-8F53-1B4F5D3E2223}" type="presOf" srcId="{7D01B08A-CDAB-DF4F-8D00-F42BCA8C45E7}" destId="{A3C7ABCF-01AE-2F4E-B3FB-50D9A66AFE2A}" srcOrd="0" destOrd="4" presId="urn:microsoft.com/office/officeart/2005/8/layout/vList2"/>
    <dgm:cxn modelId="{B2B23524-2041-3C41-A0DA-A934973F92AC}" srcId="{9FAADD7D-BF06-6E4D-96D5-CFF9077CE64B}" destId="{7D01B08A-CDAB-DF4F-8D00-F42BCA8C45E7}" srcOrd="0" destOrd="0" parTransId="{7024397A-F9B7-FB41-9BA6-8539FD20694D}" sibTransId="{274CC7F1-CA61-464B-BD5A-D029186C04C8}"/>
    <dgm:cxn modelId="{F365EA4D-11C0-EC44-AFE2-5F6B90473089}" type="presOf" srcId="{6EF97979-C779-414F-AE6B-189BCEB15A03}" destId="{A3C7ABCF-01AE-2F4E-B3FB-50D9A66AFE2A}" srcOrd="0" destOrd="1" presId="urn:microsoft.com/office/officeart/2005/8/layout/vList2"/>
    <dgm:cxn modelId="{E00A3A50-104D-4F4C-BA95-EB8D8155921C}" srcId="{AF9E52C3-9615-8F40-8C45-3DFC712E1109}" destId="{73EB8F2B-3E25-F44F-BE21-75B5A3130D88}" srcOrd="3" destOrd="0" parTransId="{2B21DB89-C485-CC40-9A03-DFFC37AF34F6}" sibTransId="{8795A606-721F-5747-BC23-605FB7801436}"/>
    <dgm:cxn modelId="{549DBE63-C4B2-5942-888B-28283488A96B}" srcId="{AF9E52C3-9615-8F40-8C45-3DFC712E1109}" destId="{9FAADD7D-BF06-6E4D-96D5-CFF9077CE64B}" srcOrd="2" destOrd="0" parTransId="{3E8802BA-A845-6D42-B7F9-5E6A7FC24811}" sibTransId="{25613E34-9B3E-7145-B3C8-AEBEFBF5BAA7}"/>
    <dgm:cxn modelId="{9AF0A589-4C9B-A14B-A71A-F38A2C514EFA}" srcId="{AF9E52C3-9615-8F40-8C45-3DFC712E1109}" destId="{FDB50499-9A02-9C4C-A232-C95B1C3B5698}" srcOrd="0" destOrd="0" parTransId="{7BF0AC3F-3827-2C47-8055-0F7A1E37DE43}" sibTransId="{B6035093-50AA-5145-9B8D-EA57001DA759}"/>
    <dgm:cxn modelId="{CCE9658D-6DDB-A944-ACA5-AC3145FC501A}" srcId="{73EB8F2B-3E25-F44F-BE21-75B5A3130D88}" destId="{2EC9D73A-9921-2A4D-8BB1-0B0A5FDA745E}" srcOrd="0" destOrd="0" parTransId="{89CA72A3-2CA9-6B4A-801C-A4CE65EF99E0}" sibTransId="{C0090B2A-8363-D742-A60C-E69B672B6164}"/>
    <dgm:cxn modelId="{F8E6958F-7279-154F-8E02-D1F5FAA0E9B7}" type="presOf" srcId="{9FAADD7D-BF06-6E4D-96D5-CFF9077CE64B}" destId="{A3C7ABCF-01AE-2F4E-B3FB-50D9A66AFE2A}" srcOrd="0" destOrd="3" presId="urn:microsoft.com/office/officeart/2005/8/layout/vList2"/>
    <dgm:cxn modelId="{20A2DD9A-5E4D-7640-94A4-AAA59B3CBE63}" type="presOf" srcId="{FDB50499-9A02-9C4C-A232-C95B1C3B5698}" destId="{A3C7ABCF-01AE-2F4E-B3FB-50D9A66AFE2A}" srcOrd="0" destOrd="0" presId="urn:microsoft.com/office/officeart/2005/8/layout/vList2"/>
    <dgm:cxn modelId="{28F5659E-A447-834C-9F4E-FA3678AE36F4}" srcId="{6EF97979-C779-414F-AE6B-189BCEB15A03}" destId="{8684F34D-A600-4C48-A982-01AAE77A96B7}" srcOrd="0" destOrd="0" parTransId="{9BE5B231-2354-3342-9DFC-19517AF48F45}" sibTransId="{883DA109-BCDF-354C-AD01-BF3568FFA9CA}"/>
    <dgm:cxn modelId="{497817C6-811B-2A42-8196-517E4EC1F840}" type="presOf" srcId="{AF9E52C3-9615-8F40-8C45-3DFC712E1109}" destId="{F0A04550-017F-E14C-8FDE-AC773CF4D5EA}" srcOrd="0" destOrd="0" presId="urn:microsoft.com/office/officeart/2005/8/layout/vList2"/>
    <dgm:cxn modelId="{79166FC7-0C03-E446-AF55-0075941917B4}" type="presOf" srcId="{8684F34D-A600-4C48-A982-01AAE77A96B7}" destId="{A3C7ABCF-01AE-2F4E-B3FB-50D9A66AFE2A}" srcOrd="0" destOrd="2" presId="urn:microsoft.com/office/officeart/2005/8/layout/vList2"/>
    <dgm:cxn modelId="{6F4B24C9-FAC3-3745-8AE6-C24F0798C658}" type="presOf" srcId="{2EC9D73A-9921-2A4D-8BB1-0B0A5FDA745E}" destId="{A3C7ABCF-01AE-2F4E-B3FB-50D9A66AFE2A}" srcOrd="0" destOrd="6" presId="urn:microsoft.com/office/officeart/2005/8/layout/vList2"/>
    <dgm:cxn modelId="{E114D6CD-5C0B-6446-B128-6A19A3C196CA}" type="presOf" srcId="{73EB8F2B-3E25-F44F-BE21-75B5A3130D88}" destId="{A3C7ABCF-01AE-2F4E-B3FB-50D9A66AFE2A}" srcOrd="0" destOrd="5" presId="urn:microsoft.com/office/officeart/2005/8/layout/vList2"/>
    <dgm:cxn modelId="{6DC073F2-C456-B047-9273-434CCE282626}" type="presOf" srcId="{80DB4BE0-0EFB-304B-8C8F-1C6C6891DD23}" destId="{05D10171-4447-8547-9A01-B3A1B8FEB619}" srcOrd="0" destOrd="0" presId="urn:microsoft.com/office/officeart/2005/8/layout/vList2"/>
    <dgm:cxn modelId="{06589DF2-4FC1-9B49-8D14-5E0E1E0F7F86}" srcId="{80DB4BE0-0EFB-304B-8C8F-1C6C6891DD23}" destId="{AF9E52C3-9615-8F40-8C45-3DFC712E1109}" srcOrd="0" destOrd="0" parTransId="{109F2CDC-3AB4-4E4B-BFBA-F5CEE63C1266}" sibTransId="{352A0184-B689-D64D-89A6-E9878B6931D9}"/>
    <dgm:cxn modelId="{75BBBCFD-8FCB-054D-A488-0647632A37FB}" srcId="{AF9E52C3-9615-8F40-8C45-3DFC712E1109}" destId="{6EF97979-C779-414F-AE6B-189BCEB15A03}" srcOrd="1" destOrd="0" parTransId="{EB527B78-A4D6-AF45-97F4-C1508F8B4242}" sibTransId="{007F2590-C023-5545-B7E3-A2AD0E625560}"/>
    <dgm:cxn modelId="{BC904D5F-3EA9-BD4A-AC09-767BF00B4D18}" type="presParOf" srcId="{05D10171-4447-8547-9A01-B3A1B8FEB619}" destId="{F0A04550-017F-E14C-8FDE-AC773CF4D5EA}" srcOrd="0" destOrd="0" presId="urn:microsoft.com/office/officeart/2005/8/layout/vList2"/>
    <dgm:cxn modelId="{3C03D9FD-AB81-5345-BA88-9B0280AF4EF6}" type="presParOf" srcId="{05D10171-4447-8547-9A01-B3A1B8FEB619}" destId="{A3C7ABCF-01AE-2F4E-B3FB-50D9A66AFE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D00113-2F50-9D44-9B1D-3B75A356BE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9555B0-CD0C-BA45-9C28-533970C10D77}">
      <dgm:prSet/>
      <dgm:spPr/>
      <dgm:t>
        <a:bodyPr/>
        <a:lstStyle/>
        <a:p>
          <a:pPr algn="ctr"/>
          <a:r>
            <a:rPr lang="nl-NL" dirty="0"/>
            <a:t>3. Opbouw van gegevensstroomschema’s</a:t>
          </a:r>
          <a:endParaRPr lang="en-BE" dirty="0"/>
        </a:p>
      </dgm:t>
    </dgm:pt>
    <dgm:pt modelId="{343614E8-F800-D546-B26F-F91B0C8C164D}" type="parTrans" cxnId="{93252545-B309-BE40-8F90-08EB5A934DC4}">
      <dgm:prSet/>
      <dgm:spPr/>
      <dgm:t>
        <a:bodyPr/>
        <a:lstStyle/>
        <a:p>
          <a:endParaRPr lang="en-GB"/>
        </a:p>
      </dgm:t>
    </dgm:pt>
    <dgm:pt modelId="{E6F170B3-4F67-9046-A787-88104ADEEC69}" type="sibTrans" cxnId="{93252545-B309-BE40-8F90-08EB5A934DC4}">
      <dgm:prSet/>
      <dgm:spPr/>
      <dgm:t>
        <a:bodyPr/>
        <a:lstStyle/>
        <a:p>
          <a:endParaRPr lang="en-GB"/>
        </a:p>
      </dgm:t>
    </dgm:pt>
    <dgm:pt modelId="{5A8014A2-E2CE-C349-85A3-B174B110A96A}" type="pres">
      <dgm:prSet presAssocID="{48D00113-2F50-9D44-9B1D-3B75A356BE11}" presName="linear" presStyleCnt="0">
        <dgm:presLayoutVars>
          <dgm:animLvl val="lvl"/>
          <dgm:resizeHandles val="exact"/>
        </dgm:presLayoutVars>
      </dgm:prSet>
      <dgm:spPr/>
    </dgm:pt>
    <dgm:pt modelId="{8FD000C9-64A6-A941-A82F-D57A8345A16D}" type="pres">
      <dgm:prSet presAssocID="{7E9555B0-CD0C-BA45-9C28-533970C10D77}" presName="parentText" presStyleLbl="node1" presStyleIdx="0" presStyleCnt="1" custScaleX="92758" custScaleY="29455" custLinFactNeighborX="2345" custLinFactNeighborY="-91312">
        <dgm:presLayoutVars>
          <dgm:chMax val="0"/>
          <dgm:bulletEnabled val="1"/>
        </dgm:presLayoutVars>
      </dgm:prSet>
      <dgm:spPr/>
    </dgm:pt>
  </dgm:ptLst>
  <dgm:cxnLst>
    <dgm:cxn modelId="{93252545-B309-BE40-8F90-08EB5A934DC4}" srcId="{48D00113-2F50-9D44-9B1D-3B75A356BE11}" destId="{7E9555B0-CD0C-BA45-9C28-533970C10D77}" srcOrd="0" destOrd="0" parTransId="{343614E8-F800-D546-B26F-F91B0C8C164D}" sibTransId="{E6F170B3-4F67-9046-A787-88104ADEEC69}"/>
    <dgm:cxn modelId="{3F9C1CB9-43F1-BA49-9D1E-8574112D7BF2}" type="presOf" srcId="{7E9555B0-CD0C-BA45-9C28-533970C10D77}" destId="{8FD000C9-64A6-A941-A82F-D57A8345A16D}" srcOrd="0" destOrd="0" presId="urn:microsoft.com/office/officeart/2005/8/layout/vList2"/>
    <dgm:cxn modelId="{D9FE1BC3-CEE1-7C44-AEFC-849FA7E723E2}" type="presOf" srcId="{48D00113-2F50-9D44-9B1D-3B75A356BE11}" destId="{5A8014A2-E2CE-C349-85A3-B174B110A96A}" srcOrd="0" destOrd="0" presId="urn:microsoft.com/office/officeart/2005/8/layout/vList2"/>
    <dgm:cxn modelId="{3C77BD58-3530-8540-8254-89D08331745D}" type="presParOf" srcId="{5A8014A2-E2CE-C349-85A3-B174B110A96A}" destId="{8FD000C9-64A6-A941-A82F-D57A8345A16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2EF506-7969-B44C-A7AF-819F7BA47B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A9EC62B-149D-0E41-8C22-07125098B7D7}">
      <dgm:prSet/>
      <dgm:spPr/>
      <dgm:t>
        <a:bodyPr/>
        <a:lstStyle/>
        <a:p>
          <a:r>
            <a:rPr lang="nl-NL" dirty="0"/>
            <a:t>Gegevensstroom / flow</a:t>
          </a:r>
          <a:endParaRPr lang="en-BE" dirty="0"/>
        </a:p>
      </dgm:t>
    </dgm:pt>
    <dgm:pt modelId="{1EE3EDE5-F56B-0643-8868-0F46AAF83029}" type="parTrans" cxnId="{968AEA72-3C61-3C44-840F-80EBD04C086D}">
      <dgm:prSet/>
      <dgm:spPr/>
      <dgm:t>
        <a:bodyPr/>
        <a:lstStyle/>
        <a:p>
          <a:endParaRPr lang="en-GB"/>
        </a:p>
      </dgm:t>
    </dgm:pt>
    <dgm:pt modelId="{53965296-CF5E-6B40-B1D4-42664D9D1854}" type="sibTrans" cxnId="{968AEA72-3C61-3C44-840F-80EBD04C086D}">
      <dgm:prSet/>
      <dgm:spPr/>
      <dgm:t>
        <a:bodyPr/>
        <a:lstStyle/>
        <a:p>
          <a:endParaRPr lang="en-GB"/>
        </a:p>
      </dgm:t>
    </dgm:pt>
    <dgm:pt modelId="{162CBF71-8BF0-CD4D-B174-35C38F922D6C}">
      <dgm:prSet/>
      <dgm:spPr/>
      <dgm:t>
        <a:bodyPr/>
        <a:lstStyle/>
        <a:p>
          <a:r>
            <a:rPr lang="nl-NL" dirty="0"/>
            <a:t>bestaat uit gegevens die in beweging zijn.</a:t>
          </a:r>
          <a:endParaRPr lang="en-BE" dirty="0"/>
        </a:p>
      </dgm:t>
    </dgm:pt>
    <dgm:pt modelId="{B863E446-6806-264C-8FA9-26304AF1D7D9}" type="parTrans" cxnId="{D80BDE00-1C19-244D-90CF-FF4D3BBCE907}">
      <dgm:prSet/>
      <dgm:spPr/>
      <dgm:t>
        <a:bodyPr/>
        <a:lstStyle/>
        <a:p>
          <a:endParaRPr lang="en-GB"/>
        </a:p>
      </dgm:t>
    </dgm:pt>
    <dgm:pt modelId="{0567A928-039A-EB4B-A005-F284AEBA918F}" type="sibTrans" cxnId="{D80BDE00-1C19-244D-90CF-FF4D3BBCE907}">
      <dgm:prSet/>
      <dgm:spPr/>
      <dgm:t>
        <a:bodyPr/>
        <a:lstStyle/>
        <a:p>
          <a:endParaRPr lang="en-GB"/>
        </a:p>
      </dgm:t>
    </dgm:pt>
    <dgm:pt modelId="{6CF79B3A-A2A9-E34E-9FB2-21710107BE07}">
      <dgm:prSet/>
      <dgm:spPr/>
      <dgm:t>
        <a:bodyPr/>
        <a:lstStyle/>
        <a:p>
          <a:r>
            <a:rPr lang="nl-NL" dirty="0"/>
            <a:t>b.v. gegevens van bestelformulier of loonstrookje</a:t>
          </a:r>
          <a:endParaRPr lang="en-BE" dirty="0"/>
        </a:p>
      </dgm:t>
    </dgm:pt>
    <dgm:pt modelId="{ED7966FF-397C-FC4A-AFEB-D052B621FD86}" type="parTrans" cxnId="{B3D1F729-88CB-A048-8E86-D980B29ADD19}">
      <dgm:prSet/>
      <dgm:spPr/>
      <dgm:t>
        <a:bodyPr/>
        <a:lstStyle/>
        <a:p>
          <a:endParaRPr lang="en-GB"/>
        </a:p>
      </dgm:t>
    </dgm:pt>
    <dgm:pt modelId="{669947D6-CA56-5542-B6BD-CCF6BA50530C}" type="sibTrans" cxnId="{B3D1F729-88CB-A048-8E86-D980B29ADD19}">
      <dgm:prSet/>
      <dgm:spPr/>
      <dgm:t>
        <a:bodyPr/>
        <a:lstStyle/>
        <a:p>
          <a:endParaRPr lang="en-GB"/>
        </a:p>
      </dgm:t>
    </dgm:pt>
    <dgm:pt modelId="{22BA179B-EC9A-D942-AA9B-56F8063C5BD9}">
      <dgm:prSet/>
      <dgm:spPr/>
      <dgm:t>
        <a:bodyPr/>
        <a:lstStyle/>
        <a:p>
          <a:r>
            <a:rPr lang="nl-NL" dirty="0"/>
            <a:t>b.v. resultaten van zoekopdracht in database</a:t>
          </a:r>
          <a:endParaRPr lang="en-BE" dirty="0"/>
        </a:p>
      </dgm:t>
    </dgm:pt>
    <dgm:pt modelId="{53DF0462-B71E-AB40-A9AD-CAB430813A2F}" type="parTrans" cxnId="{EC6F4A7E-BD64-4E46-94FE-5171ED28D43E}">
      <dgm:prSet/>
      <dgm:spPr/>
      <dgm:t>
        <a:bodyPr/>
        <a:lstStyle/>
        <a:p>
          <a:endParaRPr lang="en-GB"/>
        </a:p>
      </dgm:t>
    </dgm:pt>
    <dgm:pt modelId="{73081020-B00C-E444-88FC-E4CB0126EB21}" type="sibTrans" cxnId="{EC6F4A7E-BD64-4E46-94FE-5171ED28D43E}">
      <dgm:prSet/>
      <dgm:spPr/>
      <dgm:t>
        <a:bodyPr/>
        <a:lstStyle/>
        <a:p>
          <a:endParaRPr lang="en-GB"/>
        </a:p>
      </dgm:t>
    </dgm:pt>
    <dgm:pt modelId="{C6B0E8E0-E6DE-9E4C-9520-0432249F6A56}">
      <dgm:prSet/>
      <dgm:spPr/>
      <dgm:t>
        <a:bodyPr/>
        <a:lstStyle/>
        <a:p>
          <a:r>
            <a:rPr lang="en-US" dirty="0" err="1"/>
            <a:t>Een</a:t>
          </a:r>
          <a:r>
            <a:rPr lang="en-US" dirty="0"/>
            <a:t> </a:t>
          </a:r>
          <a:r>
            <a:rPr lang="en-US" dirty="0" err="1"/>
            <a:t>pijl</a:t>
          </a:r>
          <a:endParaRPr lang="en-BE" dirty="0"/>
        </a:p>
      </dgm:t>
    </dgm:pt>
    <dgm:pt modelId="{8299C03E-7DDB-FA49-B0C3-3D66B2269F43}" type="parTrans" cxnId="{3DD50F87-F4B6-0B4E-98E8-8E08E7CEFEA8}">
      <dgm:prSet/>
      <dgm:spPr/>
      <dgm:t>
        <a:bodyPr/>
        <a:lstStyle/>
        <a:p>
          <a:endParaRPr lang="en-GB"/>
        </a:p>
      </dgm:t>
    </dgm:pt>
    <dgm:pt modelId="{E3E80C7A-1C5D-524C-A54B-8672986D9197}" type="sibTrans" cxnId="{3DD50F87-F4B6-0B4E-98E8-8E08E7CEFEA8}">
      <dgm:prSet/>
      <dgm:spPr/>
      <dgm:t>
        <a:bodyPr/>
        <a:lstStyle/>
        <a:p>
          <a:endParaRPr lang="en-GB"/>
        </a:p>
      </dgm:t>
    </dgm:pt>
    <dgm:pt modelId="{1381B1C6-8CD7-7B40-A31E-59043007793A}">
      <dgm:prSet/>
      <dgm:spPr/>
      <dgm:t>
        <a:bodyPr/>
        <a:lstStyle/>
        <a:p>
          <a:r>
            <a:rPr lang="en-US" dirty="0" err="1"/>
            <a:t>Kies</a:t>
          </a:r>
          <a:r>
            <a:rPr lang="en-US" dirty="0"/>
            <a:t> </a:t>
          </a:r>
          <a:r>
            <a:rPr lang="en-US" dirty="0" err="1"/>
            <a:t>een</a:t>
          </a:r>
          <a:r>
            <a:rPr lang="en-US" dirty="0"/>
            <a:t> </a:t>
          </a:r>
          <a:r>
            <a:rPr lang="en-US" dirty="0" err="1"/>
            <a:t>gepaste</a:t>
          </a:r>
          <a:r>
            <a:rPr lang="en-US" dirty="0"/>
            <a:t> naam </a:t>
          </a:r>
          <a:r>
            <a:rPr lang="en-US" dirty="0" err="1"/>
            <a:t>voor</a:t>
          </a:r>
          <a:r>
            <a:rPr lang="en-US" dirty="0"/>
            <a:t> de </a:t>
          </a:r>
          <a:r>
            <a:rPr lang="en-US" dirty="0" err="1"/>
            <a:t>voorgestelde</a:t>
          </a:r>
          <a:r>
            <a:rPr lang="en-US" dirty="0"/>
            <a:t> </a:t>
          </a:r>
          <a:r>
            <a:rPr lang="en-US" dirty="0" err="1"/>
            <a:t>gegevens</a:t>
          </a:r>
          <a:endParaRPr lang="en-BE" dirty="0"/>
        </a:p>
      </dgm:t>
    </dgm:pt>
    <dgm:pt modelId="{50A68463-514E-D241-95BF-C2607B20569A}" type="parTrans" cxnId="{5DBA3443-9B53-FF44-BEAB-7F81281ACC59}">
      <dgm:prSet/>
      <dgm:spPr/>
      <dgm:t>
        <a:bodyPr/>
        <a:lstStyle/>
        <a:p>
          <a:endParaRPr lang="en-GB"/>
        </a:p>
      </dgm:t>
    </dgm:pt>
    <dgm:pt modelId="{A8E75F54-3898-844E-B795-CF44108D3869}" type="sibTrans" cxnId="{5DBA3443-9B53-FF44-BEAB-7F81281ACC59}">
      <dgm:prSet/>
      <dgm:spPr/>
      <dgm:t>
        <a:bodyPr/>
        <a:lstStyle/>
        <a:p>
          <a:endParaRPr lang="en-GB"/>
        </a:p>
      </dgm:t>
    </dgm:pt>
    <dgm:pt modelId="{BF1014A7-59FD-BE43-BAE0-931568EA26AE}" type="pres">
      <dgm:prSet presAssocID="{362EF506-7969-B44C-A7AF-819F7BA47B44}" presName="linear" presStyleCnt="0">
        <dgm:presLayoutVars>
          <dgm:animLvl val="lvl"/>
          <dgm:resizeHandles val="exact"/>
        </dgm:presLayoutVars>
      </dgm:prSet>
      <dgm:spPr/>
    </dgm:pt>
    <dgm:pt modelId="{6A517B3E-48E5-F241-A99F-CBEE9FFB0620}" type="pres">
      <dgm:prSet presAssocID="{6A9EC62B-149D-0E41-8C22-07125098B7D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844C3BB-7B19-0C46-85D7-0273A19D5747}" type="pres">
      <dgm:prSet presAssocID="{6A9EC62B-149D-0E41-8C22-07125098B7D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80BDE00-1C19-244D-90CF-FF4D3BBCE907}" srcId="{6A9EC62B-149D-0E41-8C22-07125098B7D7}" destId="{162CBF71-8BF0-CD4D-B174-35C38F922D6C}" srcOrd="0" destOrd="0" parTransId="{B863E446-6806-264C-8FA9-26304AF1D7D9}" sibTransId="{0567A928-039A-EB4B-A005-F284AEBA918F}"/>
    <dgm:cxn modelId="{8B60C217-41EC-5642-BB9E-09E2B79007A6}" type="presOf" srcId="{1381B1C6-8CD7-7B40-A31E-59043007793A}" destId="{8844C3BB-7B19-0C46-85D7-0273A19D5747}" srcOrd="0" destOrd="4" presId="urn:microsoft.com/office/officeart/2005/8/layout/vList2"/>
    <dgm:cxn modelId="{736E1621-B51F-0041-981E-AD09BD88E096}" type="presOf" srcId="{362EF506-7969-B44C-A7AF-819F7BA47B44}" destId="{BF1014A7-59FD-BE43-BAE0-931568EA26AE}" srcOrd="0" destOrd="0" presId="urn:microsoft.com/office/officeart/2005/8/layout/vList2"/>
    <dgm:cxn modelId="{B3D1F729-88CB-A048-8E86-D980B29ADD19}" srcId="{6A9EC62B-149D-0E41-8C22-07125098B7D7}" destId="{6CF79B3A-A2A9-E34E-9FB2-21710107BE07}" srcOrd="1" destOrd="0" parTransId="{ED7966FF-397C-FC4A-AFEB-D052B621FD86}" sibTransId="{669947D6-CA56-5542-B6BD-CCF6BA50530C}"/>
    <dgm:cxn modelId="{5DBA3443-9B53-FF44-BEAB-7F81281ACC59}" srcId="{6A9EC62B-149D-0E41-8C22-07125098B7D7}" destId="{1381B1C6-8CD7-7B40-A31E-59043007793A}" srcOrd="4" destOrd="0" parTransId="{50A68463-514E-D241-95BF-C2607B20569A}" sibTransId="{A8E75F54-3898-844E-B795-CF44108D3869}"/>
    <dgm:cxn modelId="{968AEA72-3C61-3C44-840F-80EBD04C086D}" srcId="{362EF506-7969-B44C-A7AF-819F7BA47B44}" destId="{6A9EC62B-149D-0E41-8C22-07125098B7D7}" srcOrd="0" destOrd="0" parTransId="{1EE3EDE5-F56B-0643-8868-0F46AAF83029}" sibTransId="{53965296-CF5E-6B40-B1D4-42664D9D1854}"/>
    <dgm:cxn modelId="{F6E81577-8577-C042-9DD0-A572967E586A}" type="presOf" srcId="{6A9EC62B-149D-0E41-8C22-07125098B7D7}" destId="{6A517B3E-48E5-F241-A99F-CBEE9FFB0620}" srcOrd="0" destOrd="0" presId="urn:microsoft.com/office/officeart/2005/8/layout/vList2"/>
    <dgm:cxn modelId="{EC6F4A7E-BD64-4E46-94FE-5171ED28D43E}" srcId="{6A9EC62B-149D-0E41-8C22-07125098B7D7}" destId="{22BA179B-EC9A-D942-AA9B-56F8063C5BD9}" srcOrd="2" destOrd="0" parTransId="{53DF0462-B71E-AB40-A9AD-CAB430813A2F}" sibTransId="{73081020-B00C-E444-88FC-E4CB0126EB21}"/>
    <dgm:cxn modelId="{BC07477F-C996-4843-940F-8EF6AF54CDC0}" type="presOf" srcId="{162CBF71-8BF0-CD4D-B174-35C38F922D6C}" destId="{8844C3BB-7B19-0C46-85D7-0273A19D5747}" srcOrd="0" destOrd="0" presId="urn:microsoft.com/office/officeart/2005/8/layout/vList2"/>
    <dgm:cxn modelId="{3DD50F87-F4B6-0B4E-98E8-8E08E7CEFEA8}" srcId="{6A9EC62B-149D-0E41-8C22-07125098B7D7}" destId="{C6B0E8E0-E6DE-9E4C-9520-0432249F6A56}" srcOrd="3" destOrd="0" parTransId="{8299C03E-7DDB-FA49-B0C3-3D66B2269F43}" sibTransId="{E3E80C7A-1C5D-524C-A54B-8672986D9197}"/>
    <dgm:cxn modelId="{426F4897-ECE3-764F-82E6-BF468C3F7050}" type="presOf" srcId="{C6B0E8E0-E6DE-9E4C-9520-0432249F6A56}" destId="{8844C3BB-7B19-0C46-85D7-0273A19D5747}" srcOrd="0" destOrd="3" presId="urn:microsoft.com/office/officeart/2005/8/layout/vList2"/>
    <dgm:cxn modelId="{0C25CFAC-C028-8346-8F16-3102688DB05C}" type="presOf" srcId="{6CF79B3A-A2A9-E34E-9FB2-21710107BE07}" destId="{8844C3BB-7B19-0C46-85D7-0273A19D5747}" srcOrd="0" destOrd="1" presId="urn:microsoft.com/office/officeart/2005/8/layout/vList2"/>
    <dgm:cxn modelId="{A883A1F6-6E32-C643-80C2-38BA8204436B}" type="presOf" srcId="{22BA179B-EC9A-D942-AA9B-56F8063C5BD9}" destId="{8844C3BB-7B19-0C46-85D7-0273A19D5747}" srcOrd="0" destOrd="2" presId="urn:microsoft.com/office/officeart/2005/8/layout/vList2"/>
    <dgm:cxn modelId="{DB959F8C-94B1-8C49-85E5-5BAFFFD315B0}" type="presParOf" srcId="{BF1014A7-59FD-BE43-BAE0-931568EA26AE}" destId="{6A517B3E-48E5-F241-A99F-CBEE9FFB0620}" srcOrd="0" destOrd="0" presId="urn:microsoft.com/office/officeart/2005/8/layout/vList2"/>
    <dgm:cxn modelId="{126AD33E-4839-0F4D-A34B-AA6E61384B9D}" type="presParOf" srcId="{BF1014A7-59FD-BE43-BAE0-931568EA26AE}" destId="{8844C3BB-7B19-0C46-85D7-0273A19D574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28438E-B036-754B-830D-793456EFE8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E2A740-1C60-8F43-8E2A-BBA04343D6C1}">
      <dgm:prSet/>
      <dgm:spPr/>
      <dgm:t>
        <a:bodyPr/>
        <a:lstStyle/>
        <a:p>
          <a:r>
            <a:rPr lang="nl-NL" dirty="0"/>
            <a:t>Gegevensopslag / data store</a:t>
          </a:r>
          <a:endParaRPr lang="en-BE" dirty="0"/>
        </a:p>
      </dgm:t>
    </dgm:pt>
    <dgm:pt modelId="{484B7A69-0E87-5548-A7EF-E82BBCD45FFB}" type="parTrans" cxnId="{222949C5-2FF9-C140-A080-934163457DFF}">
      <dgm:prSet/>
      <dgm:spPr/>
      <dgm:t>
        <a:bodyPr/>
        <a:lstStyle/>
        <a:p>
          <a:endParaRPr lang="en-GB"/>
        </a:p>
      </dgm:t>
    </dgm:pt>
    <dgm:pt modelId="{5D48FB26-6FDB-3749-8CD8-94C2322C4744}" type="sibTrans" cxnId="{222949C5-2FF9-C140-A080-934163457DFF}">
      <dgm:prSet/>
      <dgm:spPr/>
      <dgm:t>
        <a:bodyPr/>
        <a:lstStyle/>
        <a:p>
          <a:endParaRPr lang="en-GB"/>
        </a:p>
      </dgm:t>
    </dgm:pt>
    <dgm:pt modelId="{58A8CAAC-279F-CF46-986E-BAE7F1C6376D}">
      <dgm:prSet/>
      <dgm:spPr/>
      <dgm:t>
        <a:bodyPr/>
        <a:lstStyle/>
        <a:p>
          <a:pPr algn="l"/>
          <a:r>
            <a:rPr lang="nl-NL"/>
            <a:t>bestaat uit stilstaande gegevens</a:t>
          </a:r>
          <a:endParaRPr lang="en-BE"/>
        </a:p>
      </dgm:t>
    </dgm:pt>
    <dgm:pt modelId="{90C193BA-6E68-0148-BC85-C34E3461E878}" type="parTrans" cxnId="{9B6ECF48-7E5F-DA42-9962-37F52FADA01E}">
      <dgm:prSet/>
      <dgm:spPr/>
      <dgm:t>
        <a:bodyPr/>
        <a:lstStyle/>
        <a:p>
          <a:endParaRPr lang="en-GB"/>
        </a:p>
      </dgm:t>
    </dgm:pt>
    <dgm:pt modelId="{54D65669-8FB6-1E41-BE94-7221D1686631}" type="sibTrans" cxnId="{9B6ECF48-7E5F-DA42-9962-37F52FADA01E}">
      <dgm:prSet/>
      <dgm:spPr/>
      <dgm:t>
        <a:bodyPr/>
        <a:lstStyle/>
        <a:p>
          <a:endParaRPr lang="en-GB"/>
        </a:p>
      </dgm:t>
    </dgm:pt>
    <dgm:pt modelId="{F7C49945-2AEC-5C40-B508-0583CAB80496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nl-NL" dirty="0"/>
            <a:t>Niet van belang voor begrip van gegevensverplaatsing</a:t>
          </a:r>
          <a:endParaRPr lang="en-BE" dirty="0"/>
        </a:p>
      </dgm:t>
    </dgm:pt>
    <dgm:pt modelId="{2CCBAE2A-C933-4248-B119-0C9F27CA1A7C}" type="parTrans" cxnId="{EF0CFFF5-5A7D-4448-B2AF-7D812AA00F38}">
      <dgm:prSet/>
      <dgm:spPr/>
      <dgm:t>
        <a:bodyPr/>
        <a:lstStyle/>
        <a:p>
          <a:endParaRPr lang="en-GB"/>
        </a:p>
      </dgm:t>
    </dgm:pt>
    <dgm:pt modelId="{4D2DEF36-00A3-E04D-BF7D-43B8FFADFE6D}" type="sibTrans" cxnId="{EF0CFFF5-5A7D-4448-B2AF-7D812AA00F38}">
      <dgm:prSet/>
      <dgm:spPr/>
      <dgm:t>
        <a:bodyPr/>
        <a:lstStyle/>
        <a:p>
          <a:endParaRPr lang="en-GB"/>
        </a:p>
      </dgm:t>
    </dgm:pt>
    <dgm:pt modelId="{4BABCEFA-C9A3-BF48-A924-CB078161B5E3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nl-NL" dirty="0"/>
            <a:t>Is de fysieke opslag van gegevens zoals bv klant, leverancier...</a:t>
          </a:r>
          <a:endParaRPr lang="en-BE" dirty="0"/>
        </a:p>
      </dgm:t>
    </dgm:pt>
    <dgm:pt modelId="{E6365377-6C73-4747-8D80-1B7F6059E400}" type="parTrans" cxnId="{230DF02B-C3C1-8C4A-A3A2-457DE0341403}">
      <dgm:prSet/>
      <dgm:spPr/>
      <dgm:t>
        <a:bodyPr/>
        <a:lstStyle/>
        <a:p>
          <a:endParaRPr lang="en-GB"/>
        </a:p>
      </dgm:t>
    </dgm:pt>
    <dgm:pt modelId="{E0CED46E-31F3-0944-B47D-2AA7687F104A}" type="sibTrans" cxnId="{230DF02B-C3C1-8C4A-A3A2-457DE0341403}">
      <dgm:prSet/>
      <dgm:spPr/>
      <dgm:t>
        <a:bodyPr/>
        <a:lstStyle/>
        <a:p>
          <a:endParaRPr lang="en-GB"/>
        </a:p>
      </dgm:t>
    </dgm:pt>
    <dgm:pt modelId="{A5B6E04B-B4E9-784B-8EAC-BCF531CE40F3}">
      <dgm:prSet/>
      <dgm:spPr/>
      <dgm:t>
        <a:bodyPr/>
        <a:lstStyle/>
        <a:p>
          <a:pPr algn="l"/>
          <a:r>
            <a:rPr lang="en-US"/>
            <a:t>Rechthoek zonder rechterrand</a:t>
          </a:r>
          <a:endParaRPr lang="en-BE"/>
        </a:p>
      </dgm:t>
    </dgm:pt>
    <dgm:pt modelId="{1007F51F-7A2A-3941-88FD-7FC605F1426A}" type="parTrans" cxnId="{98C96099-C1FC-A64D-A0F4-178C4CC09504}">
      <dgm:prSet/>
      <dgm:spPr/>
      <dgm:t>
        <a:bodyPr/>
        <a:lstStyle/>
        <a:p>
          <a:endParaRPr lang="en-GB"/>
        </a:p>
      </dgm:t>
    </dgm:pt>
    <dgm:pt modelId="{EFDF5D6D-832B-4940-9894-50CB4C314425}" type="sibTrans" cxnId="{98C96099-C1FC-A64D-A0F4-178C4CC09504}">
      <dgm:prSet/>
      <dgm:spPr/>
      <dgm:t>
        <a:bodyPr/>
        <a:lstStyle/>
        <a:p>
          <a:endParaRPr lang="en-GB"/>
        </a:p>
      </dgm:t>
    </dgm:pt>
    <dgm:pt modelId="{9029E556-0A59-DE46-B6B7-F6A1AD7C7F46}">
      <dgm:prSet/>
      <dgm:spPr/>
      <dgm:t>
        <a:bodyPr/>
        <a:lstStyle/>
        <a:p>
          <a:pPr algn="l"/>
          <a:r>
            <a:rPr lang="en-US"/>
            <a:t>Label bevat de naam van de opslag en evt. nummer</a:t>
          </a:r>
          <a:endParaRPr lang="en-BE"/>
        </a:p>
      </dgm:t>
    </dgm:pt>
    <dgm:pt modelId="{9BA232BF-759C-F744-A3E7-C482533A27D9}" type="parTrans" cxnId="{16F07484-8C3D-D243-A040-813888461B92}">
      <dgm:prSet/>
      <dgm:spPr/>
      <dgm:t>
        <a:bodyPr/>
        <a:lstStyle/>
        <a:p>
          <a:endParaRPr lang="en-GB"/>
        </a:p>
      </dgm:t>
    </dgm:pt>
    <dgm:pt modelId="{15A4490C-ACA4-9B4D-A641-1E1EAA34FA4F}" type="sibTrans" cxnId="{16F07484-8C3D-D243-A040-813888461B92}">
      <dgm:prSet/>
      <dgm:spPr/>
      <dgm:t>
        <a:bodyPr/>
        <a:lstStyle/>
        <a:p>
          <a:endParaRPr lang="en-GB"/>
        </a:p>
      </dgm:t>
    </dgm:pt>
    <dgm:pt modelId="{7B6F2937-362A-EE42-882E-43BE4DFB2437}" type="pres">
      <dgm:prSet presAssocID="{7C28438E-B036-754B-830D-793456EFE8CF}" presName="linear" presStyleCnt="0">
        <dgm:presLayoutVars>
          <dgm:animLvl val="lvl"/>
          <dgm:resizeHandles val="exact"/>
        </dgm:presLayoutVars>
      </dgm:prSet>
      <dgm:spPr/>
    </dgm:pt>
    <dgm:pt modelId="{3EC1E7DA-9B42-DF42-AB28-10C453FDB044}" type="pres">
      <dgm:prSet presAssocID="{D6E2A740-1C60-8F43-8E2A-BBA04343D6C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335FC4D-1FB4-C043-B197-ACCA49E18A73}" type="pres">
      <dgm:prSet presAssocID="{D6E2A740-1C60-8F43-8E2A-BBA04343D6C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980080F-8232-D349-86F1-48AD013A8F87}" type="presOf" srcId="{F7C49945-2AEC-5C40-B508-0583CAB80496}" destId="{4335FC4D-1FB4-C043-B197-ACCA49E18A73}" srcOrd="0" destOrd="1" presId="urn:microsoft.com/office/officeart/2005/8/layout/vList2"/>
    <dgm:cxn modelId="{230DF02B-C3C1-8C4A-A3A2-457DE0341403}" srcId="{58A8CAAC-279F-CF46-986E-BAE7F1C6376D}" destId="{4BABCEFA-C9A3-BF48-A924-CB078161B5E3}" srcOrd="1" destOrd="0" parTransId="{E6365377-6C73-4747-8D80-1B7F6059E400}" sibTransId="{E0CED46E-31F3-0944-B47D-2AA7687F104A}"/>
    <dgm:cxn modelId="{5E84B531-297C-5741-B2EE-57A52F3DE285}" type="presOf" srcId="{7C28438E-B036-754B-830D-793456EFE8CF}" destId="{7B6F2937-362A-EE42-882E-43BE4DFB2437}" srcOrd="0" destOrd="0" presId="urn:microsoft.com/office/officeart/2005/8/layout/vList2"/>
    <dgm:cxn modelId="{3A299F36-30CF-B246-8A67-720B3A44A3FB}" type="presOf" srcId="{4BABCEFA-C9A3-BF48-A924-CB078161B5E3}" destId="{4335FC4D-1FB4-C043-B197-ACCA49E18A73}" srcOrd="0" destOrd="2" presId="urn:microsoft.com/office/officeart/2005/8/layout/vList2"/>
    <dgm:cxn modelId="{9B6ECF48-7E5F-DA42-9962-37F52FADA01E}" srcId="{D6E2A740-1C60-8F43-8E2A-BBA04343D6C1}" destId="{58A8CAAC-279F-CF46-986E-BAE7F1C6376D}" srcOrd="0" destOrd="0" parTransId="{90C193BA-6E68-0148-BC85-C34E3461E878}" sibTransId="{54D65669-8FB6-1E41-BE94-7221D1686631}"/>
    <dgm:cxn modelId="{7E6A5C49-8E06-4845-A6A0-7D26DCC9030A}" type="presOf" srcId="{A5B6E04B-B4E9-784B-8EAC-BCF531CE40F3}" destId="{4335FC4D-1FB4-C043-B197-ACCA49E18A73}" srcOrd="0" destOrd="3" presId="urn:microsoft.com/office/officeart/2005/8/layout/vList2"/>
    <dgm:cxn modelId="{2A002370-4EA4-D746-B2AA-6FACF8C4896F}" type="presOf" srcId="{9029E556-0A59-DE46-B6B7-F6A1AD7C7F46}" destId="{4335FC4D-1FB4-C043-B197-ACCA49E18A73}" srcOrd="0" destOrd="4" presId="urn:microsoft.com/office/officeart/2005/8/layout/vList2"/>
    <dgm:cxn modelId="{16F07484-8C3D-D243-A040-813888461B92}" srcId="{D6E2A740-1C60-8F43-8E2A-BBA04343D6C1}" destId="{9029E556-0A59-DE46-B6B7-F6A1AD7C7F46}" srcOrd="2" destOrd="0" parTransId="{9BA232BF-759C-F744-A3E7-C482533A27D9}" sibTransId="{15A4490C-ACA4-9B4D-A641-1E1EAA34FA4F}"/>
    <dgm:cxn modelId="{98C96099-C1FC-A64D-A0F4-178C4CC09504}" srcId="{D6E2A740-1C60-8F43-8E2A-BBA04343D6C1}" destId="{A5B6E04B-B4E9-784B-8EAC-BCF531CE40F3}" srcOrd="1" destOrd="0" parTransId="{1007F51F-7A2A-3941-88FD-7FC605F1426A}" sibTransId="{EFDF5D6D-832B-4940-9894-50CB4C314425}"/>
    <dgm:cxn modelId="{778147A1-67C7-C94F-B719-79F9F9EFFAE3}" type="presOf" srcId="{58A8CAAC-279F-CF46-986E-BAE7F1C6376D}" destId="{4335FC4D-1FB4-C043-B197-ACCA49E18A73}" srcOrd="0" destOrd="0" presId="urn:microsoft.com/office/officeart/2005/8/layout/vList2"/>
    <dgm:cxn modelId="{D6FE22BF-F746-3041-9231-5C3402748661}" type="presOf" srcId="{D6E2A740-1C60-8F43-8E2A-BBA04343D6C1}" destId="{3EC1E7DA-9B42-DF42-AB28-10C453FDB044}" srcOrd="0" destOrd="0" presId="urn:microsoft.com/office/officeart/2005/8/layout/vList2"/>
    <dgm:cxn modelId="{222949C5-2FF9-C140-A080-934163457DFF}" srcId="{7C28438E-B036-754B-830D-793456EFE8CF}" destId="{D6E2A740-1C60-8F43-8E2A-BBA04343D6C1}" srcOrd="0" destOrd="0" parTransId="{484B7A69-0E87-5548-A7EF-E82BBCD45FFB}" sibTransId="{5D48FB26-6FDB-3749-8CD8-94C2322C4744}"/>
    <dgm:cxn modelId="{EF0CFFF5-5A7D-4448-B2AF-7D812AA00F38}" srcId="{58A8CAAC-279F-CF46-986E-BAE7F1C6376D}" destId="{F7C49945-2AEC-5C40-B508-0583CAB80496}" srcOrd="0" destOrd="0" parTransId="{2CCBAE2A-C933-4248-B119-0C9F27CA1A7C}" sibTransId="{4D2DEF36-00A3-E04D-BF7D-43B8FFADFE6D}"/>
    <dgm:cxn modelId="{0E5F0357-B3F8-B64F-A43C-68409E6EEE36}" type="presParOf" srcId="{7B6F2937-362A-EE42-882E-43BE4DFB2437}" destId="{3EC1E7DA-9B42-DF42-AB28-10C453FDB044}" srcOrd="0" destOrd="0" presId="urn:microsoft.com/office/officeart/2005/8/layout/vList2"/>
    <dgm:cxn modelId="{26739DD1-EE98-0C44-90D8-DC9C6CBCF5E1}" type="presParOf" srcId="{7B6F2937-362A-EE42-882E-43BE4DFB2437}" destId="{4335FC4D-1FB4-C043-B197-ACCA49E18A7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7245FB-C1B7-094D-9329-DC342FA1159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74DDCE5-709E-BD44-9C98-385319987D75}">
      <dgm:prSet/>
      <dgm:spPr/>
      <dgm:t>
        <a:bodyPr/>
        <a:lstStyle/>
        <a:p>
          <a:r>
            <a:rPr lang="nl-NL"/>
            <a:t>Proces </a:t>
          </a:r>
          <a:endParaRPr lang="en-BE"/>
        </a:p>
      </dgm:t>
    </dgm:pt>
    <dgm:pt modelId="{2532B1C1-34E0-D642-B8EC-55C829335DC2}" type="parTrans" cxnId="{4682B53D-2A57-274D-A8AC-755455F11982}">
      <dgm:prSet/>
      <dgm:spPr/>
      <dgm:t>
        <a:bodyPr/>
        <a:lstStyle/>
        <a:p>
          <a:endParaRPr lang="en-GB"/>
        </a:p>
      </dgm:t>
    </dgm:pt>
    <dgm:pt modelId="{7D2D4AFC-A9CA-6542-BBB1-DA08CC5C6D51}" type="sibTrans" cxnId="{4682B53D-2A57-274D-A8AC-755455F11982}">
      <dgm:prSet/>
      <dgm:spPr/>
      <dgm:t>
        <a:bodyPr/>
        <a:lstStyle/>
        <a:p>
          <a:endParaRPr lang="en-GB"/>
        </a:p>
      </dgm:t>
    </dgm:pt>
    <dgm:pt modelId="{4552AD5E-EF0E-7149-BA2C-804F6B4C3A6B}">
      <dgm:prSet custT="1"/>
      <dgm:spPr/>
      <dgm:t>
        <a:bodyPr/>
        <a:lstStyle/>
        <a:p>
          <a:r>
            <a:rPr lang="nl-NL" sz="2800" dirty="0"/>
            <a:t>Werk of handelingen die op gegevens worden uitgevoerd zodat ze worden</a:t>
          </a:r>
          <a:endParaRPr lang="en-BE" sz="2800" dirty="0"/>
        </a:p>
      </dgm:t>
    </dgm:pt>
    <dgm:pt modelId="{6899BBDF-E2B2-4541-A294-218AEAE60E73}" type="parTrans" cxnId="{4992220F-8645-FD45-A36D-4399E08BFB1A}">
      <dgm:prSet/>
      <dgm:spPr/>
      <dgm:t>
        <a:bodyPr/>
        <a:lstStyle/>
        <a:p>
          <a:endParaRPr lang="en-GB"/>
        </a:p>
      </dgm:t>
    </dgm:pt>
    <dgm:pt modelId="{E93AB8DB-0B61-4A4C-8CCB-67CDDC1044AE}" type="sibTrans" cxnId="{4992220F-8645-FD45-A36D-4399E08BFB1A}">
      <dgm:prSet/>
      <dgm:spPr/>
      <dgm:t>
        <a:bodyPr/>
        <a:lstStyle/>
        <a:p>
          <a:endParaRPr lang="en-GB"/>
        </a:p>
      </dgm:t>
    </dgm:pt>
    <dgm:pt modelId="{82C00FB9-D669-954A-AA6D-F0AC5911BF57}">
      <dgm:prSet custT="1"/>
      <dgm:spPr/>
      <dgm:t>
        <a:bodyPr/>
        <a:lstStyle/>
        <a:p>
          <a:r>
            <a:rPr lang="nl-NL" sz="2800" dirty="0"/>
            <a:t>Omgezet</a:t>
          </a:r>
          <a:endParaRPr lang="en-BE" sz="2800" dirty="0"/>
        </a:p>
      </dgm:t>
    </dgm:pt>
    <dgm:pt modelId="{265831DD-A61E-B44A-99AC-443771404423}" type="parTrans" cxnId="{D07648FC-3A87-DD4C-8BE5-3F7F6E96BFE6}">
      <dgm:prSet/>
      <dgm:spPr/>
      <dgm:t>
        <a:bodyPr/>
        <a:lstStyle/>
        <a:p>
          <a:endParaRPr lang="en-GB"/>
        </a:p>
      </dgm:t>
    </dgm:pt>
    <dgm:pt modelId="{B266B387-4288-E843-9C1D-C1A5EBE49C8F}" type="sibTrans" cxnId="{D07648FC-3A87-DD4C-8BE5-3F7F6E96BFE6}">
      <dgm:prSet/>
      <dgm:spPr/>
      <dgm:t>
        <a:bodyPr/>
        <a:lstStyle/>
        <a:p>
          <a:endParaRPr lang="en-GB"/>
        </a:p>
      </dgm:t>
    </dgm:pt>
    <dgm:pt modelId="{3A902FBA-1A20-0944-9545-D715B1B4FDD7}">
      <dgm:prSet custT="1"/>
      <dgm:spPr/>
      <dgm:t>
        <a:bodyPr/>
        <a:lstStyle/>
        <a:p>
          <a:r>
            <a:rPr lang="nl-NL" sz="2800" dirty="0"/>
            <a:t>Opgeslagen</a:t>
          </a:r>
          <a:endParaRPr lang="en-BE" sz="2800" dirty="0"/>
        </a:p>
      </dgm:t>
    </dgm:pt>
    <dgm:pt modelId="{629473CE-5FAC-584C-9A22-0B39B821DAEA}" type="parTrans" cxnId="{52CA8F4E-6478-0D40-A1D8-291C58C698CB}">
      <dgm:prSet/>
      <dgm:spPr/>
      <dgm:t>
        <a:bodyPr/>
        <a:lstStyle/>
        <a:p>
          <a:endParaRPr lang="en-GB"/>
        </a:p>
      </dgm:t>
    </dgm:pt>
    <dgm:pt modelId="{FD05B12B-F7A5-854C-A2FE-B010AA543C1B}" type="sibTrans" cxnId="{52CA8F4E-6478-0D40-A1D8-291C58C698CB}">
      <dgm:prSet/>
      <dgm:spPr/>
      <dgm:t>
        <a:bodyPr/>
        <a:lstStyle/>
        <a:p>
          <a:endParaRPr lang="en-GB"/>
        </a:p>
      </dgm:t>
    </dgm:pt>
    <dgm:pt modelId="{74300B2C-6307-A04E-804D-959FCA6B0992}">
      <dgm:prSet custT="1"/>
      <dgm:spPr/>
      <dgm:t>
        <a:bodyPr/>
        <a:lstStyle/>
        <a:p>
          <a:r>
            <a:rPr lang="nl-NL" sz="2800" dirty="0"/>
            <a:t>Verspreid</a:t>
          </a:r>
          <a:endParaRPr lang="en-BE" sz="2800" dirty="0"/>
        </a:p>
      </dgm:t>
    </dgm:pt>
    <dgm:pt modelId="{6AE9631E-3BF3-B74F-B67A-382C6E6A04AB}" type="parTrans" cxnId="{0887BF75-2B04-324D-A454-21CA241EC756}">
      <dgm:prSet/>
      <dgm:spPr/>
      <dgm:t>
        <a:bodyPr/>
        <a:lstStyle/>
        <a:p>
          <a:endParaRPr lang="en-GB"/>
        </a:p>
      </dgm:t>
    </dgm:pt>
    <dgm:pt modelId="{DE44BC72-54AB-1943-AE20-17D69E345BA2}" type="sibTrans" cxnId="{0887BF75-2B04-324D-A454-21CA241EC756}">
      <dgm:prSet/>
      <dgm:spPr/>
      <dgm:t>
        <a:bodyPr/>
        <a:lstStyle/>
        <a:p>
          <a:endParaRPr lang="en-GB"/>
        </a:p>
      </dgm:t>
    </dgm:pt>
    <dgm:pt modelId="{1FDF150D-E53D-3248-A4E8-4FB6EF1E3089}">
      <dgm:prSet custT="1"/>
      <dgm:spPr/>
      <dgm:t>
        <a:bodyPr/>
        <a:lstStyle/>
        <a:p>
          <a:r>
            <a:rPr lang="nl-NL" sz="2800" dirty="0"/>
            <a:t>Voor </a:t>
          </a:r>
          <a:r>
            <a:rPr lang="nl-NL" sz="2800" dirty="0" err="1"/>
            <a:t>gegevensPROCESmodellering</a:t>
          </a:r>
          <a:r>
            <a:rPr lang="nl-NL" sz="2800" dirty="0"/>
            <a:t> is het niet belangrijk of proces handmatig of automatisch is</a:t>
          </a:r>
          <a:endParaRPr lang="en-BE" sz="2800" dirty="0"/>
        </a:p>
      </dgm:t>
    </dgm:pt>
    <dgm:pt modelId="{E9CF3C60-6D79-4F4E-81DD-56A7192467A0}" type="parTrans" cxnId="{9A29A74D-1963-9C4A-A6AB-76049132A2D2}">
      <dgm:prSet/>
      <dgm:spPr/>
      <dgm:t>
        <a:bodyPr/>
        <a:lstStyle/>
        <a:p>
          <a:endParaRPr lang="en-GB"/>
        </a:p>
      </dgm:t>
    </dgm:pt>
    <dgm:pt modelId="{7451F4ED-0D94-7A4D-B556-7AF7541B7685}" type="sibTrans" cxnId="{9A29A74D-1963-9C4A-A6AB-76049132A2D2}">
      <dgm:prSet/>
      <dgm:spPr/>
      <dgm:t>
        <a:bodyPr/>
        <a:lstStyle/>
        <a:p>
          <a:endParaRPr lang="en-GB"/>
        </a:p>
      </dgm:t>
    </dgm:pt>
    <dgm:pt modelId="{791189E9-ACC7-F04E-BBF4-77649CDABDD0}">
      <dgm:prSet custT="1"/>
      <dgm:spPr/>
      <dgm:t>
        <a:bodyPr/>
        <a:lstStyle/>
        <a:p>
          <a:r>
            <a:rPr lang="en-US" sz="2800" dirty="0" err="1"/>
            <a:t>Rechthoek</a:t>
          </a:r>
          <a:r>
            <a:rPr lang="en-US" sz="2800" dirty="0"/>
            <a:t> met </a:t>
          </a:r>
          <a:r>
            <a:rPr lang="en-US" sz="2800" dirty="0" err="1"/>
            <a:t>afgeronde</a:t>
          </a:r>
          <a:r>
            <a:rPr lang="en-US" sz="2800" dirty="0"/>
            <a:t> </a:t>
          </a:r>
          <a:r>
            <a:rPr lang="en-US" sz="2800" dirty="0" err="1"/>
            <a:t>hoeken</a:t>
          </a:r>
          <a:endParaRPr lang="en-BE" sz="2800" dirty="0"/>
        </a:p>
      </dgm:t>
    </dgm:pt>
    <dgm:pt modelId="{1E3BE3EB-67F4-C940-8580-8E3BB7A98336}" type="parTrans" cxnId="{6B53C737-CAF6-AA46-BF29-D2DFF7315990}">
      <dgm:prSet/>
      <dgm:spPr/>
      <dgm:t>
        <a:bodyPr/>
        <a:lstStyle/>
        <a:p>
          <a:endParaRPr lang="en-GB"/>
        </a:p>
      </dgm:t>
    </dgm:pt>
    <dgm:pt modelId="{FA389F48-213E-D740-B25C-54F5F74B7B5D}" type="sibTrans" cxnId="{6B53C737-CAF6-AA46-BF29-D2DFF7315990}">
      <dgm:prSet/>
      <dgm:spPr/>
      <dgm:t>
        <a:bodyPr/>
        <a:lstStyle/>
        <a:p>
          <a:endParaRPr lang="en-GB"/>
        </a:p>
      </dgm:t>
    </dgm:pt>
    <dgm:pt modelId="{234B44BB-8ED0-C844-BDFC-AB8613BECB67}">
      <dgm:prSet custT="1"/>
      <dgm:spPr/>
      <dgm:t>
        <a:bodyPr/>
        <a:lstStyle/>
        <a:p>
          <a:r>
            <a:rPr lang="en-US" sz="2800" dirty="0"/>
            <a:t>Label </a:t>
          </a:r>
          <a:r>
            <a:rPr lang="en-US" sz="2800" dirty="0" err="1"/>
            <a:t>bevat</a:t>
          </a:r>
          <a:r>
            <a:rPr lang="en-US" sz="2800" dirty="0"/>
            <a:t> naam </a:t>
          </a:r>
          <a:r>
            <a:rPr lang="en-US" sz="2800" dirty="0" err="1"/>
            <a:t>en</a:t>
          </a:r>
          <a:r>
            <a:rPr lang="en-US" sz="2800" dirty="0"/>
            <a:t> </a:t>
          </a:r>
          <a:r>
            <a:rPr lang="en-US" sz="2800" dirty="0" err="1"/>
            <a:t>nummer</a:t>
          </a:r>
          <a:r>
            <a:rPr lang="en-US" sz="2800" dirty="0"/>
            <a:t> van </a:t>
          </a:r>
          <a:r>
            <a:rPr lang="en-US" sz="2800" dirty="0" err="1"/>
            <a:t>proces</a:t>
          </a:r>
          <a:endParaRPr lang="en-BE" sz="2800" dirty="0"/>
        </a:p>
      </dgm:t>
    </dgm:pt>
    <dgm:pt modelId="{76E848F1-0B2B-6143-BF4C-E4C9BC8206EF}" type="parTrans" cxnId="{47D2970F-424A-594B-91C3-56E68FA66A55}">
      <dgm:prSet/>
      <dgm:spPr/>
      <dgm:t>
        <a:bodyPr/>
        <a:lstStyle/>
        <a:p>
          <a:endParaRPr lang="en-GB"/>
        </a:p>
      </dgm:t>
    </dgm:pt>
    <dgm:pt modelId="{459AF5D2-85C1-9147-9680-FF34AB0A3624}" type="sibTrans" cxnId="{47D2970F-424A-594B-91C3-56E68FA66A55}">
      <dgm:prSet/>
      <dgm:spPr/>
      <dgm:t>
        <a:bodyPr/>
        <a:lstStyle/>
        <a:p>
          <a:endParaRPr lang="en-GB"/>
        </a:p>
      </dgm:t>
    </dgm:pt>
    <dgm:pt modelId="{A7193242-4F77-5446-9829-67E2FD59EA6A}" type="pres">
      <dgm:prSet presAssocID="{387245FB-C1B7-094D-9329-DC342FA1159F}" presName="linear" presStyleCnt="0">
        <dgm:presLayoutVars>
          <dgm:animLvl val="lvl"/>
          <dgm:resizeHandles val="exact"/>
        </dgm:presLayoutVars>
      </dgm:prSet>
      <dgm:spPr/>
    </dgm:pt>
    <dgm:pt modelId="{B20EEDC6-6233-AE4A-9C80-D96A6DAE1657}" type="pres">
      <dgm:prSet presAssocID="{474DDCE5-709E-BD44-9C98-385319987D75}" presName="parentText" presStyleLbl="node1" presStyleIdx="0" presStyleCnt="1" custScaleY="59760">
        <dgm:presLayoutVars>
          <dgm:chMax val="0"/>
          <dgm:bulletEnabled val="1"/>
        </dgm:presLayoutVars>
      </dgm:prSet>
      <dgm:spPr/>
    </dgm:pt>
    <dgm:pt modelId="{23DF7484-6169-0248-AFC1-842D259C6D70}" type="pres">
      <dgm:prSet presAssocID="{474DDCE5-709E-BD44-9C98-385319987D75}" presName="childText" presStyleLbl="revTx" presStyleIdx="0" presStyleCnt="1" custLinFactNeighborX="4591" custLinFactNeighborY="5642">
        <dgm:presLayoutVars>
          <dgm:bulletEnabled val="1"/>
        </dgm:presLayoutVars>
      </dgm:prSet>
      <dgm:spPr/>
    </dgm:pt>
  </dgm:ptLst>
  <dgm:cxnLst>
    <dgm:cxn modelId="{4992220F-8645-FD45-A36D-4399E08BFB1A}" srcId="{474DDCE5-709E-BD44-9C98-385319987D75}" destId="{4552AD5E-EF0E-7149-BA2C-804F6B4C3A6B}" srcOrd="0" destOrd="0" parTransId="{6899BBDF-E2B2-4541-A294-218AEAE60E73}" sibTransId="{E93AB8DB-0B61-4A4C-8CCB-67CDDC1044AE}"/>
    <dgm:cxn modelId="{47D2970F-424A-594B-91C3-56E68FA66A55}" srcId="{474DDCE5-709E-BD44-9C98-385319987D75}" destId="{234B44BB-8ED0-C844-BDFC-AB8613BECB67}" srcOrd="3" destOrd="0" parTransId="{76E848F1-0B2B-6143-BF4C-E4C9BC8206EF}" sibTransId="{459AF5D2-85C1-9147-9680-FF34AB0A3624}"/>
    <dgm:cxn modelId="{29830727-24D4-3347-845A-8947C9567A75}" type="presOf" srcId="{791189E9-ACC7-F04E-BBF4-77649CDABDD0}" destId="{23DF7484-6169-0248-AFC1-842D259C6D70}" srcOrd="0" destOrd="5" presId="urn:microsoft.com/office/officeart/2005/8/layout/vList2"/>
    <dgm:cxn modelId="{6B53C737-CAF6-AA46-BF29-D2DFF7315990}" srcId="{474DDCE5-709E-BD44-9C98-385319987D75}" destId="{791189E9-ACC7-F04E-BBF4-77649CDABDD0}" srcOrd="2" destOrd="0" parTransId="{1E3BE3EB-67F4-C940-8580-8E3BB7A98336}" sibTransId="{FA389F48-213E-D740-B25C-54F5F74B7B5D}"/>
    <dgm:cxn modelId="{4682B53D-2A57-274D-A8AC-755455F11982}" srcId="{387245FB-C1B7-094D-9329-DC342FA1159F}" destId="{474DDCE5-709E-BD44-9C98-385319987D75}" srcOrd="0" destOrd="0" parTransId="{2532B1C1-34E0-D642-B8EC-55C829335DC2}" sibTransId="{7D2D4AFC-A9CA-6542-BBB1-DA08CC5C6D51}"/>
    <dgm:cxn modelId="{2FD3B93D-06E4-CB42-891E-251B8B3A4938}" type="presOf" srcId="{1FDF150D-E53D-3248-A4E8-4FB6EF1E3089}" destId="{23DF7484-6169-0248-AFC1-842D259C6D70}" srcOrd="0" destOrd="4" presId="urn:microsoft.com/office/officeart/2005/8/layout/vList2"/>
    <dgm:cxn modelId="{9A29A74D-1963-9C4A-A6AB-76049132A2D2}" srcId="{474DDCE5-709E-BD44-9C98-385319987D75}" destId="{1FDF150D-E53D-3248-A4E8-4FB6EF1E3089}" srcOrd="1" destOrd="0" parTransId="{E9CF3C60-6D79-4F4E-81DD-56A7192467A0}" sibTransId="{7451F4ED-0D94-7A4D-B556-7AF7541B7685}"/>
    <dgm:cxn modelId="{52CA8F4E-6478-0D40-A1D8-291C58C698CB}" srcId="{4552AD5E-EF0E-7149-BA2C-804F6B4C3A6B}" destId="{3A902FBA-1A20-0944-9545-D715B1B4FDD7}" srcOrd="1" destOrd="0" parTransId="{629473CE-5FAC-584C-9A22-0B39B821DAEA}" sibTransId="{FD05B12B-F7A5-854C-A2FE-B010AA543C1B}"/>
    <dgm:cxn modelId="{9A0DED66-E062-CA4F-907A-8CE2F0FE4D23}" type="presOf" srcId="{4552AD5E-EF0E-7149-BA2C-804F6B4C3A6B}" destId="{23DF7484-6169-0248-AFC1-842D259C6D70}" srcOrd="0" destOrd="0" presId="urn:microsoft.com/office/officeart/2005/8/layout/vList2"/>
    <dgm:cxn modelId="{0887BF75-2B04-324D-A454-21CA241EC756}" srcId="{4552AD5E-EF0E-7149-BA2C-804F6B4C3A6B}" destId="{74300B2C-6307-A04E-804D-959FCA6B0992}" srcOrd="2" destOrd="0" parTransId="{6AE9631E-3BF3-B74F-B67A-382C6E6A04AB}" sibTransId="{DE44BC72-54AB-1943-AE20-17D69E345BA2}"/>
    <dgm:cxn modelId="{482B1A7E-534F-EF45-A4AB-F8F627C4E795}" type="presOf" srcId="{74300B2C-6307-A04E-804D-959FCA6B0992}" destId="{23DF7484-6169-0248-AFC1-842D259C6D70}" srcOrd="0" destOrd="3" presId="urn:microsoft.com/office/officeart/2005/8/layout/vList2"/>
    <dgm:cxn modelId="{65B85184-51E0-974F-B967-FC4298E647B7}" type="presOf" srcId="{474DDCE5-709E-BD44-9C98-385319987D75}" destId="{B20EEDC6-6233-AE4A-9C80-D96A6DAE1657}" srcOrd="0" destOrd="0" presId="urn:microsoft.com/office/officeart/2005/8/layout/vList2"/>
    <dgm:cxn modelId="{073AE48E-F97E-4D4D-A3F7-BC48136BA249}" type="presOf" srcId="{3A902FBA-1A20-0944-9545-D715B1B4FDD7}" destId="{23DF7484-6169-0248-AFC1-842D259C6D70}" srcOrd="0" destOrd="2" presId="urn:microsoft.com/office/officeart/2005/8/layout/vList2"/>
    <dgm:cxn modelId="{FF00C3A4-EC88-9A4D-8131-2BE45D135D96}" type="presOf" srcId="{387245FB-C1B7-094D-9329-DC342FA1159F}" destId="{A7193242-4F77-5446-9829-67E2FD59EA6A}" srcOrd="0" destOrd="0" presId="urn:microsoft.com/office/officeart/2005/8/layout/vList2"/>
    <dgm:cxn modelId="{191C22C3-EB54-F642-BAE9-C8D791540018}" type="presOf" srcId="{82C00FB9-D669-954A-AA6D-F0AC5911BF57}" destId="{23DF7484-6169-0248-AFC1-842D259C6D70}" srcOrd="0" destOrd="1" presId="urn:microsoft.com/office/officeart/2005/8/layout/vList2"/>
    <dgm:cxn modelId="{04E501E7-B8A9-8B4F-BA7A-37A6928CF7B8}" type="presOf" srcId="{234B44BB-8ED0-C844-BDFC-AB8613BECB67}" destId="{23DF7484-6169-0248-AFC1-842D259C6D70}" srcOrd="0" destOrd="6" presId="urn:microsoft.com/office/officeart/2005/8/layout/vList2"/>
    <dgm:cxn modelId="{D07648FC-3A87-DD4C-8BE5-3F7F6E96BFE6}" srcId="{4552AD5E-EF0E-7149-BA2C-804F6B4C3A6B}" destId="{82C00FB9-D669-954A-AA6D-F0AC5911BF57}" srcOrd="0" destOrd="0" parTransId="{265831DD-A61E-B44A-99AC-443771404423}" sibTransId="{B266B387-4288-E843-9C1D-C1A5EBE49C8F}"/>
    <dgm:cxn modelId="{93115EB5-DC23-0A40-8E2C-B2D0D1B1E886}" type="presParOf" srcId="{A7193242-4F77-5446-9829-67E2FD59EA6A}" destId="{B20EEDC6-6233-AE4A-9C80-D96A6DAE1657}" srcOrd="0" destOrd="0" presId="urn:microsoft.com/office/officeart/2005/8/layout/vList2"/>
    <dgm:cxn modelId="{8884C0BE-D5FE-8A44-9227-099942FD9902}" type="presParOf" srcId="{A7193242-4F77-5446-9829-67E2FD59EA6A}" destId="{23DF7484-6169-0248-AFC1-842D259C6D7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BA2BC0-3A34-2F49-BD84-4E8D7B1829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49BC9AA-D0E3-DD41-AC11-2918A3ED09A0}">
      <dgm:prSet/>
      <dgm:spPr/>
      <dgm:t>
        <a:bodyPr/>
        <a:lstStyle/>
        <a:p>
          <a:r>
            <a:rPr lang="nl-NL"/>
            <a:t>Bestemming of bron (Sink / Source)</a:t>
          </a:r>
          <a:endParaRPr lang="en-BE"/>
        </a:p>
      </dgm:t>
    </dgm:pt>
    <dgm:pt modelId="{5D041E7C-287B-AF48-8EF2-A0F25FD5416C}" type="parTrans" cxnId="{176DC3AB-1F77-7C44-8BD3-88991C8B44DC}">
      <dgm:prSet/>
      <dgm:spPr/>
      <dgm:t>
        <a:bodyPr/>
        <a:lstStyle/>
        <a:p>
          <a:endParaRPr lang="en-GB"/>
        </a:p>
      </dgm:t>
    </dgm:pt>
    <dgm:pt modelId="{DA9FF0FF-720A-8242-8C10-93E88BC8C8FC}" type="sibTrans" cxnId="{176DC3AB-1F77-7C44-8BD3-88991C8B44DC}">
      <dgm:prSet/>
      <dgm:spPr/>
      <dgm:t>
        <a:bodyPr/>
        <a:lstStyle/>
        <a:p>
          <a:endParaRPr lang="en-GB"/>
        </a:p>
      </dgm:t>
    </dgm:pt>
    <dgm:pt modelId="{82989011-FEFA-6B4C-B5D6-02FD4C72F4B0}">
      <dgm:prSet/>
      <dgm:spPr/>
      <dgm:t>
        <a:bodyPr/>
        <a:lstStyle/>
        <a:p>
          <a:r>
            <a:rPr lang="nl-NL" dirty="0"/>
            <a:t>van gegevens</a:t>
          </a:r>
          <a:endParaRPr lang="en-BE" dirty="0"/>
        </a:p>
      </dgm:t>
    </dgm:pt>
    <dgm:pt modelId="{6DB9F7C4-94C3-BB43-B18C-5DC80D713293}" type="parTrans" cxnId="{7D7D313B-D9C8-2543-950B-345AAA0FCB18}">
      <dgm:prSet/>
      <dgm:spPr/>
      <dgm:t>
        <a:bodyPr/>
        <a:lstStyle/>
        <a:p>
          <a:endParaRPr lang="en-GB"/>
        </a:p>
      </dgm:t>
    </dgm:pt>
    <dgm:pt modelId="{A2367128-0C9E-C741-83A3-036D67997FB0}" type="sibTrans" cxnId="{7D7D313B-D9C8-2543-950B-345AAA0FCB18}">
      <dgm:prSet/>
      <dgm:spPr/>
      <dgm:t>
        <a:bodyPr/>
        <a:lstStyle/>
        <a:p>
          <a:endParaRPr lang="en-GB"/>
        </a:p>
      </dgm:t>
    </dgm:pt>
    <dgm:pt modelId="{2DD2E806-6F42-3142-991D-B3387CDF03B6}">
      <dgm:prSet/>
      <dgm:spPr/>
      <dgm:t>
        <a:bodyPr/>
        <a:lstStyle/>
        <a:p>
          <a:r>
            <a:rPr lang="nl-NL" dirty="0"/>
            <a:t>Soms ook externe entiteiten genoemd</a:t>
          </a:r>
          <a:endParaRPr lang="en-BE" dirty="0"/>
        </a:p>
      </dgm:t>
    </dgm:pt>
    <dgm:pt modelId="{4AF99847-EEDE-3F4C-8CC6-1CDECCD30FF0}" type="parTrans" cxnId="{E4736994-EDA5-1643-9461-03743E912348}">
      <dgm:prSet/>
      <dgm:spPr/>
      <dgm:t>
        <a:bodyPr/>
        <a:lstStyle/>
        <a:p>
          <a:endParaRPr lang="en-GB"/>
        </a:p>
      </dgm:t>
    </dgm:pt>
    <dgm:pt modelId="{853CC3D3-C8D1-6A4B-AFC5-532293CC3CF5}" type="sibTrans" cxnId="{E4736994-EDA5-1643-9461-03743E912348}">
      <dgm:prSet/>
      <dgm:spPr/>
      <dgm:t>
        <a:bodyPr/>
        <a:lstStyle/>
        <a:p>
          <a:endParaRPr lang="en-GB"/>
        </a:p>
      </dgm:t>
    </dgm:pt>
    <dgm:pt modelId="{32219F44-866D-1846-A40C-1A087333ED90}">
      <dgm:prSet/>
      <dgm:spPr/>
      <dgm:t>
        <a:bodyPr/>
        <a:lstStyle/>
        <a:p>
          <a:r>
            <a:rPr lang="nl-NL"/>
            <a:t>Veel eigenschappen niet van belang voor procesmodellering door externe eigenschap</a:t>
          </a:r>
          <a:endParaRPr lang="en-BE"/>
        </a:p>
      </dgm:t>
    </dgm:pt>
    <dgm:pt modelId="{D4B49B02-AAA1-A141-BAEB-BAAB9BFF21BF}" type="parTrans" cxnId="{0246DF54-EB0C-3E4C-A487-32F2F5C04C23}">
      <dgm:prSet/>
      <dgm:spPr/>
      <dgm:t>
        <a:bodyPr/>
        <a:lstStyle/>
        <a:p>
          <a:endParaRPr lang="en-GB"/>
        </a:p>
      </dgm:t>
    </dgm:pt>
    <dgm:pt modelId="{890CD508-9C83-D74D-85EB-C8C5CBA620C3}" type="sibTrans" cxnId="{0246DF54-EB0C-3E4C-A487-32F2F5C04C23}">
      <dgm:prSet/>
      <dgm:spPr/>
      <dgm:t>
        <a:bodyPr/>
        <a:lstStyle/>
        <a:p>
          <a:endParaRPr lang="en-GB"/>
        </a:p>
      </dgm:t>
    </dgm:pt>
    <dgm:pt modelId="{DCBC8F58-0553-294B-AD0E-6235444F9D9D}">
      <dgm:prSet/>
      <dgm:spPr/>
      <dgm:t>
        <a:bodyPr/>
        <a:lstStyle/>
        <a:p>
          <a:r>
            <a:rPr lang="nl-NL"/>
            <a:t>Bron of bestemming is black box</a:t>
          </a:r>
          <a:endParaRPr lang="en-BE"/>
        </a:p>
      </dgm:t>
    </dgm:pt>
    <dgm:pt modelId="{A50E624A-A138-5745-872E-F66ABF9BABE3}" type="parTrans" cxnId="{F49ACA92-F0D6-8E4F-A42C-3B21942E6713}">
      <dgm:prSet/>
      <dgm:spPr/>
      <dgm:t>
        <a:bodyPr/>
        <a:lstStyle/>
        <a:p>
          <a:endParaRPr lang="en-GB"/>
        </a:p>
      </dgm:t>
    </dgm:pt>
    <dgm:pt modelId="{80FCAF43-62D0-224F-A21C-E6321E3B6AD7}" type="sibTrans" cxnId="{F49ACA92-F0D6-8E4F-A42C-3B21942E6713}">
      <dgm:prSet/>
      <dgm:spPr/>
      <dgm:t>
        <a:bodyPr/>
        <a:lstStyle/>
        <a:p>
          <a:endParaRPr lang="en-GB"/>
        </a:p>
      </dgm:t>
    </dgm:pt>
    <dgm:pt modelId="{64EDA82D-A2EB-1644-8AA7-D8FCE5962F7F}">
      <dgm:prSet/>
      <dgm:spPr/>
      <dgm:t>
        <a:bodyPr/>
        <a:lstStyle/>
        <a:p>
          <a:r>
            <a:rPr lang="nl-NL" dirty="0"/>
            <a:t>Toegang van bron of bestemming op bestanden is niet van belang</a:t>
          </a:r>
          <a:endParaRPr lang="en-BE" dirty="0"/>
        </a:p>
      </dgm:t>
    </dgm:pt>
    <dgm:pt modelId="{69D2A1D5-99CC-5A45-B04F-7D6D79306B60}" type="parTrans" cxnId="{51C6F533-8BA3-C74D-BB57-7C1FA8EF1329}">
      <dgm:prSet/>
      <dgm:spPr/>
      <dgm:t>
        <a:bodyPr/>
        <a:lstStyle/>
        <a:p>
          <a:endParaRPr lang="en-GB"/>
        </a:p>
      </dgm:t>
    </dgm:pt>
    <dgm:pt modelId="{AAB42F74-F890-D84A-9FA0-8E3CBCF5180A}" type="sibTrans" cxnId="{51C6F533-8BA3-C74D-BB57-7C1FA8EF1329}">
      <dgm:prSet/>
      <dgm:spPr/>
      <dgm:t>
        <a:bodyPr/>
        <a:lstStyle/>
        <a:p>
          <a:endParaRPr lang="en-GB"/>
        </a:p>
      </dgm:t>
    </dgm:pt>
    <dgm:pt modelId="{EF59FB23-3BE4-5743-A340-146BC1B75919}">
      <dgm:prSet/>
      <dgm:spPr/>
      <dgm:t>
        <a:bodyPr/>
        <a:lstStyle/>
        <a:p>
          <a:r>
            <a:rPr lang="nl-NL"/>
            <a:t>Interacties tussen bron en bestemming zijn niet van belang</a:t>
          </a:r>
          <a:endParaRPr lang="en-BE"/>
        </a:p>
      </dgm:t>
    </dgm:pt>
    <dgm:pt modelId="{A88AC66A-7B4F-B546-94BD-6D3EF717EE59}" type="parTrans" cxnId="{FD6AB784-4C15-FA42-BF55-AC47A9555C38}">
      <dgm:prSet/>
      <dgm:spPr/>
      <dgm:t>
        <a:bodyPr/>
        <a:lstStyle/>
        <a:p>
          <a:endParaRPr lang="en-GB"/>
        </a:p>
      </dgm:t>
    </dgm:pt>
    <dgm:pt modelId="{2399614C-6843-9C45-95F0-7E8AEE7E0ABA}" type="sibTrans" cxnId="{FD6AB784-4C15-FA42-BF55-AC47A9555C38}">
      <dgm:prSet/>
      <dgm:spPr/>
      <dgm:t>
        <a:bodyPr/>
        <a:lstStyle/>
        <a:p>
          <a:endParaRPr lang="en-GB"/>
        </a:p>
      </dgm:t>
    </dgm:pt>
    <dgm:pt modelId="{BF971CAF-44C2-0442-BD82-A092251DA71F}">
      <dgm:prSet/>
      <dgm:spPr/>
      <dgm:t>
        <a:bodyPr/>
        <a:lstStyle/>
        <a:p>
          <a:r>
            <a:rPr lang="nl-NL"/>
            <a:t>Hoe bron of bestemming herontworpen moet worden is niet van belang</a:t>
          </a:r>
          <a:endParaRPr lang="en-BE"/>
        </a:p>
      </dgm:t>
    </dgm:pt>
    <dgm:pt modelId="{F2E5A3BA-83A6-354F-B3B3-85971D6CC9C9}" type="parTrans" cxnId="{465DD41B-E683-E743-9F7B-78C0703B6514}">
      <dgm:prSet/>
      <dgm:spPr/>
      <dgm:t>
        <a:bodyPr/>
        <a:lstStyle/>
        <a:p>
          <a:endParaRPr lang="en-GB"/>
        </a:p>
      </dgm:t>
    </dgm:pt>
    <dgm:pt modelId="{72E45083-DCEA-C043-92E7-90301A2BD55B}" type="sibTrans" cxnId="{465DD41B-E683-E743-9F7B-78C0703B6514}">
      <dgm:prSet/>
      <dgm:spPr/>
      <dgm:t>
        <a:bodyPr/>
        <a:lstStyle/>
        <a:p>
          <a:endParaRPr lang="en-GB"/>
        </a:p>
      </dgm:t>
    </dgm:pt>
    <dgm:pt modelId="{DE4A47D8-EC9A-DB40-8A31-DDEEE1CADBFE}">
      <dgm:prSet/>
      <dgm:spPr/>
      <dgm:t>
        <a:bodyPr/>
        <a:lstStyle/>
        <a:p>
          <a:r>
            <a:rPr lang="en-US"/>
            <a:t>Rechthoek</a:t>
          </a:r>
          <a:endParaRPr lang="en-BE"/>
        </a:p>
      </dgm:t>
    </dgm:pt>
    <dgm:pt modelId="{D730EF93-9501-B045-9519-8376444E3AA7}" type="parTrans" cxnId="{2E8D2D6E-1E94-F447-974D-3261C3ABD15A}">
      <dgm:prSet/>
      <dgm:spPr/>
      <dgm:t>
        <a:bodyPr/>
        <a:lstStyle/>
        <a:p>
          <a:endParaRPr lang="en-GB"/>
        </a:p>
      </dgm:t>
    </dgm:pt>
    <dgm:pt modelId="{BE272822-2A04-3247-8E25-D9EEF06D3749}" type="sibTrans" cxnId="{2E8D2D6E-1E94-F447-974D-3261C3ABD15A}">
      <dgm:prSet/>
      <dgm:spPr/>
      <dgm:t>
        <a:bodyPr/>
        <a:lstStyle/>
        <a:p>
          <a:endParaRPr lang="en-GB"/>
        </a:p>
      </dgm:t>
    </dgm:pt>
    <dgm:pt modelId="{5F521A56-EC8B-4F4F-BCC4-5AA6CFB01DB1}">
      <dgm:prSet/>
      <dgm:spPr/>
      <dgm:t>
        <a:bodyPr/>
        <a:lstStyle/>
        <a:p>
          <a:r>
            <a:rPr lang="nl-BE" dirty="0"/>
            <a:t>Naam van externe entiteit</a:t>
          </a:r>
          <a:endParaRPr lang="en-BE" dirty="0"/>
        </a:p>
      </dgm:t>
    </dgm:pt>
    <dgm:pt modelId="{F61599E7-01B7-3641-A9E9-EB2A8E9C6AE9}" type="parTrans" cxnId="{B85EF918-A5D2-4445-A7E0-B0EC79F34319}">
      <dgm:prSet/>
      <dgm:spPr/>
      <dgm:t>
        <a:bodyPr/>
        <a:lstStyle/>
        <a:p>
          <a:endParaRPr lang="en-GB"/>
        </a:p>
      </dgm:t>
    </dgm:pt>
    <dgm:pt modelId="{79FA5C10-164E-4E4E-9AE3-5BB5F7A92622}" type="sibTrans" cxnId="{B85EF918-A5D2-4445-A7E0-B0EC79F34319}">
      <dgm:prSet/>
      <dgm:spPr/>
      <dgm:t>
        <a:bodyPr/>
        <a:lstStyle/>
        <a:p>
          <a:endParaRPr lang="en-GB"/>
        </a:p>
      </dgm:t>
    </dgm:pt>
    <dgm:pt modelId="{181EE7CE-B25A-684B-BC59-FCEEB01D5561}" type="pres">
      <dgm:prSet presAssocID="{11BA2BC0-3A34-2F49-BD84-4E8D7B18291E}" presName="linear" presStyleCnt="0">
        <dgm:presLayoutVars>
          <dgm:animLvl val="lvl"/>
          <dgm:resizeHandles val="exact"/>
        </dgm:presLayoutVars>
      </dgm:prSet>
      <dgm:spPr/>
    </dgm:pt>
    <dgm:pt modelId="{85942BA9-6365-B642-9796-36D5CABA0B5F}" type="pres">
      <dgm:prSet presAssocID="{749BC9AA-D0E3-DD41-AC11-2918A3ED09A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F44FCD4-1053-2648-9C07-BBE13E3223EC}" type="pres">
      <dgm:prSet presAssocID="{749BC9AA-D0E3-DD41-AC11-2918A3ED09A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68C9E18-7546-754F-A19D-2A7C9BB9FD57}" type="presOf" srcId="{DE4A47D8-EC9A-DB40-8A31-DDEEE1CADBFE}" destId="{4F44FCD4-1053-2648-9C07-BBE13E3223EC}" srcOrd="0" destOrd="7" presId="urn:microsoft.com/office/officeart/2005/8/layout/vList2"/>
    <dgm:cxn modelId="{B85EF918-A5D2-4445-A7E0-B0EC79F34319}" srcId="{749BC9AA-D0E3-DD41-AC11-2918A3ED09A0}" destId="{5F521A56-EC8B-4F4F-BCC4-5AA6CFB01DB1}" srcOrd="4" destOrd="0" parTransId="{F61599E7-01B7-3641-A9E9-EB2A8E9C6AE9}" sibTransId="{79FA5C10-164E-4E4E-9AE3-5BB5F7A92622}"/>
    <dgm:cxn modelId="{465DD41B-E683-E743-9F7B-78C0703B6514}" srcId="{32219F44-866D-1846-A40C-1A087333ED90}" destId="{BF971CAF-44C2-0442-BD82-A092251DA71F}" srcOrd="3" destOrd="0" parTransId="{F2E5A3BA-83A6-354F-B3B3-85971D6CC9C9}" sibTransId="{72E45083-DCEA-C043-92E7-90301A2BD55B}"/>
    <dgm:cxn modelId="{51C6F533-8BA3-C74D-BB57-7C1FA8EF1329}" srcId="{32219F44-866D-1846-A40C-1A087333ED90}" destId="{64EDA82D-A2EB-1644-8AA7-D8FCE5962F7F}" srcOrd="1" destOrd="0" parTransId="{69D2A1D5-99CC-5A45-B04F-7D6D79306B60}" sibTransId="{AAB42F74-F890-D84A-9FA0-8E3CBCF5180A}"/>
    <dgm:cxn modelId="{7D7D313B-D9C8-2543-950B-345AAA0FCB18}" srcId="{749BC9AA-D0E3-DD41-AC11-2918A3ED09A0}" destId="{82989011-FEFA-6B4C-B5D6-02FD4C72F4B0}" srcOrd="0" destOrd="0" parTransId="{6DB9F7C4-94C3-BB43-B18C-5DC80D713293}" sibTransId="{A2367128-0C9E-C741-83A3-036D67997FB0}"/>
    <dgm:cxn modelId="{65BF5153-6DB9-974B-A704-D5D16C7BF572}" type="presOf" srcId="{64EDA82D-A2EB-1644-8AA7-D8FCE5962F7F}" destId="{4F44FCD4-1053-2648-9C07-BBE13E3223EC}" srcOrd="0" destOrd="4" presId="urn:microsoft.com/office/officeart/2005/8/layout/vList2"/>
    <dgm:cxn modelId="{0246DF54-EB0C-3E4C-A487-32F2F5C04C23}" srcId="{749BC9AA-D0E3-DD41-AC11-2918A3ED09A0}" destId="{32219F44-866D-1846-A40C-1A087333ED90}" srcOrd="2" destOrd="0" parTransId="{D4B49B02-AAA1-A141-BAEB-BAAB9BFF21BF}" sibTransId="{890CD508-9C83-D74D-85EB-C8C5CBA620C3}"/>
    <dgm:cxn modelId="{FBECB75E-8E1D-F640-89FC-EC35B2B0D83B}" type="presOf" srcId="{749BC9AA-D0E3-DD41-AC11-2918A3ED09A0}" destId="{85942BA9-6365-B642-9796-36D5CABA0B5F}" srcOrd="0" destOrd="0" presId="urn:microsoft.com/office/officeart/2005/8/layout/vList2"/>
    <dgm:cxn modelId="{39C5BD6B-A55D-0548-8DD0-563CEC35592B}" type="presOf" srcId="{BF971CAF-44C2-0442-BD82-A092251DA71F}" destId="{4F44FCD4-1053-2648-9C07-BBE13E3223EC}" srcOrd="0" destOrd="6" presId="urn:microsoft.com/office/officeart/2005/8/layout/vList2"/>
    <dgm:cxn modelId="{2E8D2D6E-1E94-F447-974D-3261C3ABD15A}" srcId="{749BC9AA-D0E3-DD41-AC11-2918A3ED09A0}" destId="{DE4A47D8-EC9A-DB40-8A31-DDEEE1CADBFE}" srcOrd="3" destOrd="0" parTransId="{D730EF93-9501-B045-9519-8376444E3AA7}" sibTransId="{BE272822-2A04-3247-8E25-D9EEF06D3749}"/>
    <dgm:cxn modelId="{AED93C78-4667-1F45-941A-6D2445D15EC5}" type="presOf" srcId="{11BA2BC0-3A34-2F49-BD84-4E8D7B18291E}" destId="{181EE7CE-B25A-684B-BC59-FCEEB01D5561}" srcOrd="0" destOrd="0" presId="urn:microsoft.com/office/officeart/2005/8/layout/vList2"/>
    <dgm:cxn modelId="{FD6AB784-4C15-FA42-BF55-AC47A9555C38}" srcId="{32219F44-866D-1846-A40C-1A087333ED90}" destId="{EF59FB23-3BE4-5743-A340-146BC1B75919}" srcOrd="2" destOrd="0" parTransId="{A88AC66A-7B4F-B546-94BD-6D3EF717EE59}" sibTransId="{2399614C-6843-9C45-95F0-7E8AEE7E0ABA}"/>
    <dgm:cxn modelId="{F49ACA92-F0D6-8E4F-A42C-3B21942E6713}" srcId="{32219F44-866D-1846-A40C-1A087333ED90}" destId="{DCBC8F58-0553-294B-AD0E-6235444F9D9D}" srcOrd="0" destOrd="0" parTransId="{A50E624A-A138-5745-872E-F66ABF9BABE3}" sibTransId="{80FCAF43-62D0-224F-A21C-E6321E3B6AD7}"/>
    <dgm:cxn modelId="{E4736994-EDA5-1643-9461-03743E912348}" srcId="{749BC9AA-D0E3-DD41-AC11-2918A3ED09A0}" destId="{2DD2E806-6F42-3142-991D-B3387CDF03B6}" srcOrd="1" destOrd="0" parTransId="{4AF99847-EEDE-3F4C-8CC6-1CDECCD30FF0}" sibTransId="{853CC3D3-C8D1-6A4B-AFC5-532293CC3CF5}"/>
    <dgm:cxn modelId="{176DC3AB-1F77-7C44-8BD3-88991C8B44DC}" srcId="{11BA2BC0-3A34-2F49-BD84-4E8D7B18291E}" destId="{749BC9AA-D0E3-DD41-AC11-2918A3ED09A0}" srcOrd="0" destOrd="0" parTransId="{5D041E7C-287B-AF48-8EF2-A0F25FD5416C}" sibTransId="{DA9FF0FF-720A-8242-8C10-93E88BC8C8FC}"/>
    <dgm:cxn modelId="{3D8A12BF-4068-5248-B28E-9CF69BB47746}" type="presOf" srcId="{EF59FB23-3BE4-5743-A340-146BC1B75919}" destId="{4F44FCD4-1053-2648-9C07-BBE13E3223EC}" srcOrd="0" destOrd="5" presId="urn:microsoft.com/office/officeart/2005/8/layout/vList2"/>
    <dgm:cxn modelId="{4318B7C5-29C3-7A42-A5BD-738C0E6FABA7}" type="presOf" srcId="{DCBC8F58-0553-294B-AD0E-6235444F9D9D}" destId="{4F44FCD4-1053-2648-9C07-BBE13E3223EC}" srcOrd="0" destOrd="3" presId="urn:microsoft.com/office/officeart/2005/8/layout/vList2"/>
    <dgm:cxn modelId="{2EF01ACE-3359-164C-9615-AF9989A72E06}" type="presOf" srcId="{2DD2E806-6F42-3142-991D-B3387CDF03B6}" destId="{4F44FCD4-1053-2648-9C07-BBE13E3223EC}" srcOrd="0" destOrd="1" presId="urn:microsoft.com/office/officeart/2005/8/layout/vList2"/>
    <dgm:cxn modelId="{C1D27BD2-EA55-0842-B44B-6822ABC9691D}" type="presOf" srcId="{82989011-FEFA-6B4C-B5D6-02FD4C72F4B0}" destId="{4F44FCD4-1053-2648-9C07-BBE13E3223EC}" srcOrd="0" destOrd="0" presId="urn:microsoft.com/office/officeart/2005/8/layout/vList2"/>
    <dgm:cxn modelId="{6CCE6AE8-611B-3E48-A030-001E94F3039F}" type="presOf" srcId="{5F521A56-EC8B-4F4F-BCC4-5AA6CFB01DB1}" destId="{4F44FCD4-1053-2648-9C07-BBE13E3223EC}" srcOrd="0" destOrd="8" presId="urn:microsoft.com/office/officeart/2005/8/layout/vList2"/>
    <dgm:cxn modelId="{E055A1F8-9EFD-9E4A-9821-3CF63B44860B}" type="presOf" srcId="{32219F44-866D-1846-A40C-1A087333ED90}" destId="{4F44FCD4-1053-2648-9C07-BBE13E3223EC}" srcOrd="0" destOrd="2" presId="urn:microsoft.com/office/officeart/2005/8/layout/vList2"/>
    <dgm:cxn modelId="{D19C5BA7-5BE0-7A4B-89C9-7BD3CFA19835}" type="presParOf" srcId="{181EE7CE-B25A-684B-BC59-FCEEB01D5561}" destId="{85942BA9-6365-B642-9796-36D5CABA0B5F}" srcOrd="0" destOrd="0" presId="urn:microsoft.com/office/officeart/2005/8/layout/vList2"/>
    <dgm:cxn modelId="{B2B1BC22-9A0D-DF47-8ED2-A1D9A83563F5}" type="presParOf" srcId="{181EE7CE-B25A-684B-BC59-FCEEB01D5561}" destId="{4F44FCD4-1053-2648-9C07-BBE13E3223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4C451-939C-B646-9188-56F066D34B12}">
      <dsp:nvSpPr>
        <dsp:cNvPr id="0" name=""/>
        <dsp:cNvSpPr/>
      </dsp:nvSpPr>
      <dsp:spPr>
        <a:xfrm>
          <a:off x="0" y="6678"/>
          <a:ext cx="7834313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Procesmodellering</a:t>
          </a:r>
          <a:r>
            <a:rPr lang="en-US" sz="3300" kern="1200" dirty="0"/>
            <a:t> met DFD’s</a:t>
          </a:r>
          <a:endParaRPr lang="en-BE" sz="3300" kern="1200" dirty="0"/>
        </a:p>
      </dsp:txBody>
      <dsp:txXfrm>
        <a:off x="38638" y="45316"/>
        <a:ext cx="7757037" cy="7142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A346-AE9D-8F4E-B63B-6876F07AEE07}">
      <dsp:nvSpPr>
        <dsp:cNvPr id="0" name=""/>
        <dsp:cNvSpPr/>
      </dsp:nvSpPr>
      <dsp:spPr>
        <a:xfrm>
          <a:off x="496498" y="0"/>
          <a:ext cx="4902200" cy="49022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6D235-B249-FF47-A99B-467597D9D334}">
      <dsp:nvSpPr>
        <dsp:cNvPr id="0" name=""/>
        <dsp:cNvSpPr/>
      </dsp:nvSpPr>
      <dsp:spPr>
        <a:xfrm>
          <a:off x="152860" y="1512027"/>
          <a:ext cx="5032743" cy="125487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Geen enkel proces kan enkel gegevens versturen</a:t>
          </a:r>
          <a:r>
            <a:rPr lang="en-US" sz="2800" kern="1200" dirty="0"/>
            <a:t> (Miracle)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ym typeface="Wingdings" pitchFamily="2" charset="2"/>
            </a:rPr>
            <a:t></a:t>
          </a:r>
          <a:r>
            <a:rPr lang="en-US" sz="2800" kern="1200" dirty="0"/>
            <a:t> dan is het </a:t>
          </a:r>
          <a:r>
            <a:rPr lang="en-US" sz="2800" kern="1200" dirty="0" err="1"/>
            <a:t>een</a:t>
          </a:r>
          <a:r>
            <a:rPr lang="en-US" sz="2800" kern="1200" dirty="0"/>
            <a:t> </a:t>
          </a:r>
          <a:r>
            <a:rPr lang="en-US" sz="2800" kern="1200" dirty="0" err="1"/>
            <a:t>bron</a:t>
          </a:r>
          <a:r>
            <a:rPr lang="en-US" sz="2800" kern="1200" dirty="0"/>
            <a:t> !</a:t>
          </a:r>
          <a:endParaRPr lang="en-BE" sz="2800" kern="1200" dirty="0"/>
        </a:p>
      </dsp:txBody>
      <dsp:txXfrm>
        <a:off x="214118" y="1573285"/>
        <a:ext cx="4910227" cy="1132361"/>
      </dsp:txXfrm>
    </dsp:sp>
    <dsp:sp modelId="{4173F9F1-CAA4-4C44-98F2-5462B8709D47}">
      <dsp:nvSpPr>
        <dsp:cNvPr id="0" name=""/>
        <dsp:cNvSpPr/>
      </dsp:nvSpPr>
      <dsp:spPr>
        <a:xfrm>
          <a:off x="1512749" y="0"/>
          <a:ext cx="3186430" cy="10053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Proces</a:t>
          </a:r>
          <a:endParaRPr lang="en-GB" sz="2800" kern="1200" dirty="0"/>
        </a:p>
      </dsp:txBody>
      <dsp:txXfrm>
        <a:off x="1561825" y="49076"/>
        <a:ext cx="3088278" cy="907181"/>
      </dsp:txXfrm>
    </dsp:sp>
    <dsp:sp modelId="{702ABCCC-2262-9547-9F57-68AA15834E50}">
      <dsp:nvSpPr>
        <dsp:cNvPr id="0" name=""/>
        <dsp:cNvSpPr/>
      </dsp:nvSpPr>
      <dsp:spPr>
        <a:xfrm>
          <a:off x="0" y="3196384"/>
          <a:ext cx="8212131" cy="12788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/>
            <a:t>Geen enkel proces kan enkel gegevens ontvangen  (Black hole)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>
              <a:sym typeface="Wingdings" pitchFamily="2" charset="2"/>
            </a:rPr>
            <a:t> </a:t>
          </a:r>
          <a:r>
            <a:rPr lang="nl-BE" sz="2400" kern="1200" dirty="0"/>
            <a:t>dan is het een bestemming!</a:t>
          </a:r>
          <a:endParaRPr lang="en-BE" sz="2400" kern="1200" dirty="0"/>
        </a:p>
      </dsp:txBody>
      <dsp:txXfrm>
        <a:off x="62426" y="3258810"/>
        <a:ext cx="8087279" cy="11539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2607B-89FE-F149-AE80-14AFFDD7FE49}">
      <dsp:nvSpPr>
        <dsp:cNvPr id="0" name=""/>
        <dsp:cNvSpPr/>
      </dsp:nvSpPr>
      <dsp:spPr>
        <a:xfrm>
          <a:off x="215378" y="0"/>
          <a:ext cx="5544616" cy="554461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2E413-EE6C-3A4A-B11E-80B490A49F75}">
      <dsp:nvSpPr>
        <dsp:cNvPr id="0" name=""/>
        <dsp:cNvSpPr/>
      </dsp:nvSpPr>
      <dsp:spPr>
        <a:xfrm>
          <a:off x="1010351" y="365146"/>
          <a:ext cx="6409714" cy="9516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Data store</a:t>
          </a:r>
          <a:endParaRPr lang="en-BE" sz="2800" kern="1200" dirty="0"/>
        </a:p>
      </dsp:txBody>
      <dsp:txXfrm>
        <a:off x="1056808" y="411603"/>
        <a:ext cx="6316800" cy="858765"/>
      </dsp:txXfrm>
    </dsp:sp>
    <dsp:sp modelId="{4E4DB5D8-B890-FB48-8681-4FB1C99F102E}">
      <dsp:nvSpPr>
        <dsp:cNvPr id="0" name=""/>
        <dsp:cNvSpPr/>
      </dsp:nvSpPr>
      <dsp:spPr>
        <a:xfrm>
          <a:off x="648077" y="1916899"/>
          <a:ext cx="8711950" cy="32524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Gegevens kunnen zich niet rechtstreeks verplaatsen van de ene naar de andere gegevensopslag. Deze moeten verplaatst worden via een proces.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800" kern="1200" dirty="0"/>
            <a:t>Dit geldt ook voor bron naar gegevensopslag of gegevensopslag naar bestemming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800" kern="1200" dirty="0"/>
            <a:t>Gebruiken we vanaf niveau 1</a:t>
          </a:r>
          <a:endParaRPr lang="en-BE" sz="2800" kern="1200" dirty="0"/>
        </a:p>
      </dsp:txBody>
      <dsp:txXfrm>
        <a:off x="806846" y="2075668"/>
        <a:ext cx="8394412" cy="29348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2A453-9753-8544-B518-45A974332F94}">
      <dsp:nvSpPr>
        <dsp:cNvPr id="0" name=""/>
        <dsp:cNvSpPr/>
      </dsp:nvSpPr>
      <dsp:spPr>
        <a:xfrm>
          <a:off x="61753" y="0"/>
          <a:ext cx="4902200" cy="49022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4D975-A76F-B94C-929D-628500098955}">
      <dsp:nvSpPr>
        <dsp:cNvPr id="0" name=""/>
        <dsp:cNvSpPr/>
      </dsp:nvSpPr>
      <dsp:spPr>
        <a:xfrm>
          <a:off x="930599" y="111294"/>
          <a:ext cx="3186430" cy="148406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Sink / source</a:t>
          </a:r>
          <a:endParaRPr lang="en-BE" sz="2800" kern="1200" dirty="0"/>
        </a:p>
      </dsp:txBody>
      <dsp:txXfrm>
        <a:off x="1003045" y="183740"/>
        <a:ext cx="3041538" cy="1339172"/>
      </dsp:txXfrm>
    </dsp:sp>
    <dsp:sp modelId="{98FB06E1-9E98-2B47-9DC2-38A361F4E3ED}">
      <dsp:nvSpPr>
        <dsp:cNvPr id="0" name=""/>
        <dsp:cNvSpPr/>
      </dsp:nvSpPr>
      <dsp:spPr>
        <a:xfrm>
          <a:off x="77531" y="2834255"/>
          <a:ext cx="8134605" cy="206442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- Label is zelfstandig naamwoord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- Gegevens kunnen niet rechtstreeks van bron naar bestemming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ym typeface="Wingdings" pitchFamily="2" charset="2"/>
            </a:rPr>
            <a:t></a:t>
          </a:r>
          <a:r>
            <a:rPr lang="nl-BE" sz="2800" kern="1200" dirty="0"/>
            <a:t>via proces</a:t>
          </a:r>
          <a:endParaRPr lang="en-BE" sz="2800" kern="1200" dirty="0"/>
        </a:p>
      </dsp:txBody>
      <dsp:txXfrm>
        <a:off x="178308" y="2935032"/>
        <a:ext cx="7933051" cy="18628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2CCB9-EAFA-9E4B-B029-EEB8D0CE6EC7}">
      <dsp:nvSpPr>
        <dsp:cNvPr id="0" name=""/>
        <dsp:cNvSpPr/>
      </dsp:nvSpPr>
      <dsp:spPr>
        <a:xfrm>
          <a:off x="124919" y="0"/>
          <a:ext cx="5652864" cy="565286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C29F1-511F-4E4E-933E-DE673E5156A1}">
      <dsp:nvSpPr>
        <dsp:cNvPr id="0" name=""/>
        <dsp:cNvSpPr/>
      </dsp:nvSpPr>
      <dsp:spPr>
        <a:xfrm>
          <a:off x="-6" y="1316506"/>
          <a:ext cx="9577076" cy="35690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400" kern="1200" dirty="0"/>
            <a:t>Gegevensstroom heeft slechts 1 richting</a:t>
          </a:r>
          <a:endParaRPr lang="en-BE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400" kern="1200"/>
            <a:t>Gebruik 2 pijlen indien nodig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400" kern="1200" dirty="0"/>
            <a:t>Vertakking houdt in dat (meestal kopieën) naar verschillende processen/bronnen/bestemmingen gaan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400" kern="1200" dirty="0"/>
            <a:t>Samenvoeging betekent dat dezelfde gegevens via verschillende processen/bronnen of opslagplaats samenkomen op gemeenschappelijke locatie</a:t>
          </a:r>
          <a:endParaRPr lang="en-BE" sz="2400" kern="1200" dirty="0"/>
        </a:p>
      </dsp:txBody>
      <dsp:txXfrm>
        <a:off x="174221" y="1490733"/>
        <a:ext cx="9228622" cy="3220608"/>
      </dsp:txXfrm>
    </dsp:sp>
    <dsp:sp modelId="{7D08A956-52EF-DD4F-A7AE-EAC46663A3B9}">
      <dsp:nvSpPr>
        <dsp:cNvPr id="0" name=""/>
        <dsp:cNvSpPr/>
      </dsp:nvSpPr>
      <dsp:spPr>
        <a:xfrm>
          <a:off x="1513830" y="358080"/>
          <a:ext cx="3674361" cy="75665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Flow</a:t>
          </a:r>
          <a:endParaRPr lang="en-GB" sz="2800" kern="1200" dirty="0"/>
        </a:p>
      </dsp:txBody>
      <dsp:txXfrm>
        <a:off x="1550767" y="395017"/>
        <a:ext cx="3600487" cy="6827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2CCB9-EAFA-9E4B-B029-EEB8D0CE6EC7}">
      <dsp:nvSpPr>
        <dsp:cNvPr id="0" name=""/>
        <dsp:cNvSpPr/>
      </dsp:nvSpPr>
      <dsp:spPr>
        <a:xfrm>
          <a:off x="1208195" y="0"/>
          <a:ext cx="5328591" cy="5328591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C29F1-511F-4E4E-933E-DE673E5156A1}">
      <dsp:nvSpPr>
        <dsp:cNvPr id="0" name=""/>
        <dsp:cNvSpPr/>
      </dsp:nvSpPr>
      <dsp:spPr>
        <a:xfrm>
          <a:off x="127906" y="1239594"/>
          <a:ext cx="9910078" cy="33676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504D"/>
            </a:buClr>
            <a:buFont typeface="Times New Roman" panose="02020603050405020304" pitchFamily="18" charset="0"/>
            <a:buNone/>
          </a:pPr>
          <a:r>
            <a:rPr lang="nl-BE" altLang="nl-BE" sz="2400" kern="1200" dirty="0">
              <a:solidFill>
                <a:srgbClr val="000000"/>
              </a:solidFill>
            </a:rPr>
            <a:t>- Kan niet rechtstreeks teruggaan naar hetzelfde proces dat het juist heeft verlaten.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504D"/>
            </a:buClr>
            <a:buFont typeface="Times New Roman" panose="02020603050405020304" pitchFamily="18" charset="0"/>
            <a:buNone/>
          </a:pPr>
          <a:r>
            <a:rPr lang="nl-BE" altLang="nl-BE" sz="2400" kern="1200" dirty="0">
              <a:solidFill>
                <a:srgbClr val="000000"/>
              </a:solidFill>
            </a:rPr>
            <a:t>- Gebruik een ander proces hiervoor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504D"/>
            </a:buClr>
            <a:buFont typeface="Times New Roman" panose="02020603050405020304" pitchFamily="18" charset="0"/>
            <a:buNone/>
          </a:pPr>
          <a:r>
            <a:rPr lang="nl-BE" altLang="nl-BE" sz="2400" kern="1200" dirty="0">
              <a:solidFill>
                <a:srgbClr val="000000"/>
              </a:solidFill>
            </a:rPr>
            <a:t>- Gegevensstroom naar gegevensopslag betekent aanpassing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504D"/>
            </a:buClr>
            <a:buFont typeface="Times New Roman" panose="02020603050405020304" pitchFamily="18" charset="0"/>
            <a:buNone/>
          </a:pPr>
          <a:r>
            <a:rPr lang="nl-BE" altLang="nl-BE" sz="2400" kern="1200" dirty="0">
              <a:solidFill>
                <a:srgbClr val="000000"/>
              </a:solidFill>
            </a:rPr>
            <a:t>- Gegevensstroom vanuit gegevensopslag betekent gebruik of opvraag van gegevens</a:t>
          </a:r>
          <a:endParaRPr lang="en-BE" sz="2400" kern="1200" dirty="0"/>
        </a:p>
      </dsp:txBody>
      <dsp:txXfrm>
        <a:off x="292299" y="1403987"/>
        <a:ext cx="9581292" cy="3038828"/>
      </dsp:txXfrm>
    </dsp:sp>
    <dsp:sp modelId="{7D08A956-52EF-DD4F-A7AE-EAC46663A3B9}">
      <dsp:nvSpPr>
        <dsp:cNvPr id="0" name=""/>
        <dsp:cNvSpPr/>
      </dsp:nvSpPr>
      <dsp:spPr>
        <a:xfrm>
          <a:off x="2517433" y="335265"/>
          <a:ext cx="3463584" cy="7139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Flow</a:t>
          </a:r>
          <a:endParaRPr lang="en-GB" sz="2800" kern="1200" dirty="0"/>
        </a:p>
      </dsp:txBody>
      <dsp:txXfrm>
        <a:off x="2552285" y="370117"/>
        <a:ext cx="3393880" cy="64424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2CCB9-EAFA-9E4B-B029-EEB8D0CE6EC7}">
      <dsp:nvSpPr>
        <dsp:cNvPr id="0" name=""/>
        <dsp:cNvSpPr/>
      </dsp:nvSpPr>
      <dsp:spPr>
        <a:xfrm>
          <a:off x="-107674" y="0"/>
          <a:ext cx="5652864" cy="565286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C29F1-511F-4E4E-933E-DE673E5156A1}">
      <dsp:nvSpPr>
        <dsp:cNvPr id="0" name=""/>
        <dsp:cNvSpPr/>
      </dsp:nvSpPr>
      <dsp:spPr>
        <a:xfrm>
          <a:off x="0" y="1315030"/>
          <a:ext cx="8817439" cy="357255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504D"/>
            </a:buClr>
            <a:buFont typeface="Times New Roman" panose="02020603050405020304" pitchFamily="18" charset="0"/>
            <a:buNone/>
          </a:pPr>
          <a:r>
            <a:rPr lang="nl-BE" altLang="nl-BE" sz="2800" kern="1200" dirty="0">
              <a:solidFill>
                <a:srgbClr val="000000"/>
              </a:solidFill>
            </a:rPr>
            <a:t>-  Label is zelfstandig naamwoord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504D"/>
            </a:buClr>
            <a:buFont typeface="Times New Roman" panose="02020603050405020304" pitchFamily="18" charset="0"/>
            <a:buNone/>
          </a:pPr>
          <a:r>
            <a:rPr lang="nl-BE" altLang="nl-BE" sz="2800" kern="1200" dirty="0">
              <a:solidFill>
                <a:srgbClr val="000000"/>
              </a:solidFill>
            </a:rPr>
            <a:t>-  Gegevensstromen met dezelfde namen, moeten ook exact dezelfde gegevens bevatten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504D"/>
            </a:buClr>
            <a:buFont typeface="Times New Roman" panose="02020603050405020304" pitchFamily="18" charset="0"/>
            <a:buNone/>
          </a:pPr>
          <a:r>
            <a:rPr lang="nl-BE" altLang="nl-BE" sz="2800" kern="1200" dirty="0">
              <a:solidFill>
                <a:srgbClr val="000000"/>
              </a:solidFill>
            </a:rPr>
            <a:t>-  Op 1 pijl kunnen verschillende gegevensstromen?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504D"/>
            </a:buClr>
            <a:buFont typeface="Times New Roman" panose="02020603050405020304" pitchFamily="18" charset="0"/>
            <a:buNone/>
          </a:pPr>
          <a:r>
            <a:rPr lang="nl-BE" altLang="nl-BE" sz="2800" kern="1200" dirty="0">
              <a:solidFill>
                <a:srgbClr val="000000"/>
              </a:solidFill>
            </a:rPr>
            <a:t>    Zolang richting hetzelfde &amp; gelijktijdig verplaatst           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504D"/>
            </a:buClr>
            <a:buFont typeface="Times New Roman" panose="02020603050405020304" pitchFamily="18" charset="0"/>
            <a:buNone/>
          </a:pPr>
          <a:r>
            <a:rPr lang="nl-BE" altLang="nl-BE" sz="2800" kern="1200" dirty="0">
              <a:solidFill>
                <a:srgbClr val="000000"/>
              </a:solidFill>
            </a:rPr>
            <a:t>    (1 pakket)</a:t>
          </a:r>
          <a:endParaRPr lang="en-BE" sz="2800" kern="1200" dirty="0"/>
        </a:p>
      </dsp:txBody>
      <dsp:txXfrm>
        <a:off x="174398" y="1489428"/>
        <a:ext cx="8468643" cy="3223755"/>
      </dsp:txXfrm>
    </dsp:sp>
    <dsp:sp modelId="{7D08A956-52EF-DD4F-A7AE-EAC46663A3B9}">
      <dsp:nvSpPr>
        <dsp:cNvPr id="0" name=""/>
        <dsp:cNvSpPr/>
      </dsp:nvSpPr>
      <dsp:spPr>
        <a:xfrm>
          <a:off x="1281237" y="355667"/>
          <a:ext cx="3674361" cy="7573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Flow</a:t>
          </a:r>
          <a:endParaRPr lang="en-GB" sz="2800" kern="1200" dirty="0"/>
        </a:p>
      </dsp:txBody>
      <dsp:txXfrm>
        <a:off x="1318210" y="392640"/>
        <a:ext cx="3600415" cy="68344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5E5B1-2E6A-0847-8A26-C08F9FBB85CD}">
      <dsp:nvSpPr>
        <dsp:cNvPr id="0" name=""/>
        <dsp:cNvSpPr/>
      </dsp:nvSpPr>
      <dsp:spPr>
        <a:xfrm>
          <a:off x="0" y="70915"/>
          <a:ext cx="10297144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5400" kern="1200" dirty="0"/>
            <a:t>Let op </a:t>
          </a:r>
          <a:endParaRPr lang="en-BE" sz="5400" kern="1200" dirty="0"/>
        </a:p>
      </dsp:txBody>
      <dsp:txXfrm>
        <a:off x="63226" y="134141"/>
        <a:ext cx="10170692" cy="1168738"/>
      </dsp:txXfrm>
    </dsp:sp>
    <dsp:sp modelId="{276505AE-A45C-2E48-AFF3-FC8B138480D3}">
      <dsp:nvSpPr>
        <dsp:cNvPr id="0" name=""/>
        <dsp:cNvSpPr/>
      </dsp:nvSpPr>
      <dsp:spPr>
        <a:xfrm>
          <a:off x="0" y="1366105"/>
          <a:ext cx="10297144" cy="3465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934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4200" kern="1200" dirty="0"/>
            <a:t>DFD toont geen logische werking van processen</a:t>
          </a:r>
          <a:endParaRPr lang="en-BE" sz="4200" kern="1200" dirty="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4200" kern="1200" dirty="0"/>
            <a:t>Voorstelling logische werking =</a:t>
          </a:r>
          <a:endParaRPr lang="en-BE" sz="4200" kern="1200" dirty="0"/>
        </a:p>
        <a:p>
          <a:pPr marL="571500" lvl="2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4200" kern="1200" dirty="0"/>
            <a:t>Pseudo-code (NS-diagram,…)</a:t>
          </a:r>
          <a:endParaRPr lang="en-BE" sz="4200" kern="1200" dirty="0"/>
        </a:p>
        <a:p>
          <a:pPr marL="571500" lvl="2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4200" kern="1200" dirty="0"/>
            <a:t>Werking beslissingstabellen</a:t>
          </a:r>
          <a:endParaRPr lang="en-BE" sz="4200" kern="1200" dirty="0"/>
        </a:p>
      </dsp:txBody>
      <dsp:txXfrm>
        <a:off x="0" y="1366105"/>
        <a:ext cx="10297144" cy="346518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F3D4-F5AC-074D-BCDB-8F3AFBCE62F8}">
      <dsp:nvSpPr>
        <dsp:cNvPr id="0" name=""/>
        <dsp:cNvSpPr/>
      </dsp:nvSpPr>
      <dsp:spPr>
        <a:xfrm rot="10800000">
          <a:off x="393170" y="15"/>
          <a:ext cx="11463478" cy="23003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4373" tIns="106680" rIns="199136" bIns="10668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Volledigheid</a:t>
          </a:r>
          <a:endParaRPr lang="en-BE" sz="29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DFD </a:t>
          </a:r>
          <a:r>
            <a:rPr lang="en-US" sz="2800" kern="1200" dirty="0" err="1"/>
            <a:t>moet</a:t>
          </a:r>
          <a:r>
            <a:rPr lang="en-US" sz="2800" kern="1200" dirty="0"/>
            <a:t> </a:t>
          </a:r>
          <a:r>
            <a:rPr lang="en-US" sz="2800" kern="1200" dirty="0" err="1"/>
            <a:t>alle</a:t>
          </a:r>
          <a:r>
            <a:rPr lang="en-US" sz="2800" kern="1200" dirty="0"/>
            <a:t> </a:t>
          </a:r>
          <a:r>
            <a:rPr lang="en-US" sz="2800" kern="1200" dirty="0" err="1"/>
            <a:t>componenten</a:t>
          </a:r>
          <a:r>
            <a:rPr lang="en-US" sz="2800" kern="1200" dirty="0"/>
            <a:t>, </a:t>
          </a:r>
          <a:r>
            <a:rPr lang="en-US" sz="2800" kern="1200" dirty="0" err="1"/>
            <a:t>noodzakelijk</a:t>
          </a:r>
          <a:r>
            <a:rPr lang="en-US" sz="2800" kern="1200" dirty="0"/>
            <a:t> </a:t>
          </a:r>
          <a:r>
            <a:rPr lang="en-US" sz="2800" kern="1200" dirty="0" err="1"/>
            <a:t>voor</a:t>
          </a:r>
          <a:r>
            <a:rPr lang="en-US" sz="2800" kern="1200" dirty="0"/>
            <a:t> </a:t>
          </a:r>
          <a:r>
            <a:rPr lang="en-US" sz="2800" kern="1200" dirty="0" err="1"/>
            <a:t>systeem</a:t>
          </a:r>
          <a:r>
            <a:rPr lang="en-US" sz="2800" kern="1200" dirty="0"/>
            <a:t>, </a:t>
          </a:r>
          <a:r>
            <a:rPr lang="en-US" sz="2800" kern="1200" dirty="0" err="1"/>
            <a:t>bevatten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Elk component </a:t>
          </a:r>
          <a:r>
            <a:rPr lang="en-US" sz="2800" kern="1200" dirty="0" err="1"/>
            <a:t>moet</a:t>
          </a:r>
          <a:r>
            <a:rPr lang="en-US" sz="2800" kern="1200" dirty="0"/>
            <a:t> </a:t>
          </a:r>
          <a:r>
            <a:rPr lang="en-US" sz="2800" kern="1200" dirty="0" err="1"/>
            <a:t>volledig</a:t>
          </a:r>
          <a:r>
            <a:rPr lang="en-US" sz="2800" kern="1200" dirty="0"/>
            <a:t> </a:t>
          </a:r>
          <a:r>
            <a:rPr lang="en-US" sz="2800" kern="1200" dirty="0" err="1"/>
            <a:t>beschrijven</a:t>
          </a:r>
          <a:r>
            <a:rPr lang="en-US" sz="2800" kern="1200" dirty="0"/>
            <a:t> </a:t>
          </a:r>
          <a:r>
            <a:rPr lang="en-US" sz="2800" kern="1200" dirty="0" err="1"/>
            <a:t>zijn</a:t>
          </a:r>
          <a:r>
            <a:rPr lang="en-US" sz="2800" kern="1200" dirty="0"/>
            <a:t> in </a:t>
          </a:r>
          <a:r>
            <a:rPr lang="en-US" sz="2800" kern="1200" dirty="0" err="1"/>
            <a:t>projectwoordenbroek</a:t>
          </a:r>
          <a:endParaRPr lang="en-BE" sz="2800" kern="1200" dirty="0"/>
        </a:p>
      </dsp:txBody>
      <dsp:txXfrm rot="10800000">
        <a:off x="968247" y="15"/>
        <a:ext cx="10888401" cy="2300310"/>
      </dsp:txXfrm>
    </dsp:sp>
    <dsp:sp modelId="{3EB24640-B0FC-5A4F-A050-94DAF0BDE241}">
      <dsp:nvSpPr>
        <dsp:cNvPr id="0" name=""/>
        <dsp:cNvSpPr/>
      </dsp:nvSpPr>
      <dsp:spPr>
        <a:xfrm>
          <a:off x="0" y="429092"/>
          <a:ext cx="1555515" cy="155551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663403-1B3B-6342-A3E4-4D8CE16C5B91}">
      <dsp:nvSpPr>
        <dsp:cNvPr id="0" name=""/>
        <dsp:cNvSpPr/>
      </dsp:nvSpPr>
      <dsp:spPr>
        <a:xfrm rot="10800000">
          <a:off x="393170" y="2986985"/>
          <a:ext cx="11463478" cy="23003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4373" tIns="106680" rIns="199136" bIns="10668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Consistentie</a:t>
          </a:r>
          <a:endParaRPr lang="en-BE" sz="34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De </a:t>
          </a:r>
          <a:r>
            <a:rPr lang="en-US" sz="2800" kern="1200" dirty="0" err="1"/>
            <a:t>afbeelding</a:t>
          </a:r>
          <a:r>
            <a:rPr lang="en-US" sz="2800" kern="1200" dirty="0"/>
            <a:t> van </a:t>
          </a:r>
          <a:r>
            <a:rPr lang="en-US" sz="2800" kern="1200" dirty="0" err="1"/>
            <a:t>een</a:t>
          </a:r>
          <a:r>
            <a:rPr lang="en-US" sz="2800" kern="1200" dirty="0"/>
            <a:t> </a:t>
          </a:r>
          <a:r>
            <a:rPr lang="en-US" sz="2800" kern="1200" dirty="0" err="1"/>
            <a:t>systeem</a:t>
          </a:r>
          <a:r>
            <a:rPr lang="en-US" sz="2800" kern="1200" dirty="0"/>
            <a:t> op het </a:t>
          </a:r>
          <a:r>
            <a:rPr lang="en-US" sz="2800" kern="1200" dirty="0" err="1"/>
            <a:t>ene</a:t>
          </a:r>
          <a:r>
            <a:rPr lang="en-US" sz="2800" kern="1200" dirty="0"/>
            <a:t> </a:t>
          </a:r>
          <a:r>
            <a:rPr lang="en-US" sz="2800" kern="1200" dirty="0" err="1"/>
            <a:t>niveau</a:t>
          </a:r>
          <a:r>
            <a:rPr lang="en-US" sz="2800" kern="1200" dirty="0"/>
            <a:t> is </a:t>
          </a:r>
          <a:r>
            <a:rPr lang="en-US" sz="2800" kern="1200" dirty="0" err="1"/>
            <a:t>compatibel</a:t>
          </a:r>
          <a:r>
            <a:rPr lang="en-US" sz="2800" kern="1200" dirty="0"/>
            <a:t> met de </a:t>
          </a:r>
          <a:r>
            <a:rPr lang="en-US" sz="2800" kern="1200" dirty="0" err="1"/>
            <a:t>afbeelding</a:t>
          </a:r>
          <a:r>
            <a:rPr lang="en-US" sz="2800" kern="1200" dirty="0"/>
            <a:t> op de </a:t>
          </a:r>
          <a:r>
            <a:rPr lang="en-US" sz="2800" kern="1200" dirty="0" err="1"/>
            <a:t>andere</a:t>
          </a:r>
          <a:r>
            <a:rPr lang="en-US" sz="2800" kern="1200" dirty="0"/>
            <a:t> </a:t>
          </a:r>
          <a:r>
            <a:rPr lang="en-US" sz="2800" kern="1200" dirty="0" err="1"/>
            <a:t>niveau’s</a:t>
          </a:r>
          <a:r>
            <a:rPr lang="en-US" sz="2800" kern="1200" dirty="0"/>
            <a:t>. 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Bv</a:t>
          </a:r>
          <a:r>
            <a:rPr lang="en-US" sz="2800" kern="1200" dirty="0"/>
            <a:t>. </a:t>
          </a:r>
          <a:r>
            <a:rPr lang="en-US" sz="2800" kern="1200" dirty="0" err="1"/>
            <a:t>geen</a:t>
          </a:r>
          <a:r>
            <a:rPr lang="en-US" sz="2800" kern="1200" dirty="0"/>
            <a:t> 1-niveau </a:t>
          </a:r>
          <a:r>
            <a:rPr lang="en-US" sz="2800" kern="1200" dirty="0" err="1"/>
            <a:t>zonder</a:t>
          </a:r>
          <a:r>
            <a:rPr lang="en-US" sz="2800" kern="1200" dirty="0"/>
            <a:t> 0-niveau</a:t>
          </a:r>
          <a:endParaRPr lang="en-BE" sz="2800" kern="1200" dirty="0"/>
        </a:p>
      </dsp:txBody>
      <dsp:txXfrm rot="10800000">
        <a:off x="968247" y="2986985"/>
        <a:ext cx="10888401" cy="2300310"/>
      </dsp:txXfrm>
    </dsp:sp>
    <dsp:sp modelId="{41964BBF-B2D6-714E-8579-21053FA17126}">
      <dsp:nvSpPr>
        <dsp:cNvPr id="0" name=""/>
        <dsp:cNvSpPr/>
      </dsp:nvSpPr>
      <dsp:spPr>
        <a:xfrm>
          <a:off x="0" y="3337138"/>
          <a:ext cx="1555515" cy="155551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F3D4-F5AC-074D-BCDB-8F3AFBCE62F8}">
      <dsp:nvSpPr>
        <dsp:cNvPr id="0" name=""/>
        <dsp:cNvSpPr/>
      </dsp:nvSpPr>
      <dsp:spPr>
        <a:xfrm rot="10800000">
          <a:off x="393170" y="714"/>
          <a:ext cx="11463478" cy="21860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1663" tIns="106680" rIns="199136" bIns="10668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Tijdsfactor</a:t>
          </a:r>
          <a:endParaRPr lang="en-BE" sz="29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DFD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representeert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geen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tijd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Best om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gegevensstromen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te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tekenen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alsof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ze nooit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beginnen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/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stoppen</a:t>
          </a:r>
          <a:endParaRPr lang="en-US" altLang="nl-BE" sz="28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939680" y="714"/>
        <a:ext cx="10916968" cy="2186042"/>
      </dsp:txXfrm>
    </dsp:sp>
    <dsp:sp modelId="{3EB24640-B0FC-5A4F-A050-94DAF0BDE241}">
      <dsp:nvSpPr>
        <dsp:cNvPr id="0" name=""/>
        <dsp:cNvSpPr/>
      </dsp:nvSpPr>
      <dsp:spPr>
        <a:xfrm>
          <a:off x="377340" y="552299"/>
          <a:ext cx="1167991" cy="11679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663403-1B3B-6342-A3E4-4D8CE16C5B91}">
      <dsp:nvSpPr>
        <dsp:cNvPr id="0" name=""/>
        <dsp:cNvSpPr/>
      </dsp:nvSpPr>
      <dsp:spPr>
        <a:xfrm rot="10800000">
          <a:off x="479356" y="2703065"/>
          <a:ext cx="11463478" cy="21991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1663" tIns="106680" rIns="199136" bIns="10668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Iteratieve</a:t>
          </a:r>
          <a:r>
            <a:rPr lang="en-US" sz="3400" kern="1200" dirty="0"/>
            <a:t> </a:t>
          </a:r>
          <a:r>
            <a:rPr lang="en-US" sz="3400" kern="1200" dirty="0" err="1"/>
            <a:t>ontwikkeling</a:t>
          </a:r>
          <a:endParaRPr lang="en-BE" sz="34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Herteken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DFD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verschillende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keren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om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beste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voorstelling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van het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systeem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te</a:t>
          </a:r>
          <a:r>
            <a:rPr lang="en-US" altLang="nl-BE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krijgen</a:t>
          </a:r>
          <a:endParaRPr lang="en-BE" sz="28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1029139" y="2703065"/>
        <a:ext cx="10913695" cy="2199134"/>
      </dsp:txXfrm>
    </dsp:sp>
    <dsp:sp modelId="{41964BBF-B2D6-714E-8579-21053FA17126}">
      <dsp:nvSpPr>
        <dsp:cNvPr id="0" name=""/>
        <dsp:cNvSpPr/>
      </dsp:nvSpPr>
      <dsp:spPr>
        <a:xfrm>
          <a:off x="279371" y="3201219"/>
          <a:ext cx="1167991" cy="11679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94548-664C-364A-B8C6-C3ED6898F05F}">
      <dsp:nvSpPr>
        <dsp:cNvPr id="0" name=""/>
        <dsp:cNvSpPr/>
      </dsp:nvSpPr>
      <dsp:spPr>
        <a:xfrm>
          <a:off x="6198" y="3746"/>
          <a:ext cx="10503203" cy="4343846"/>
        </a:xfrm>
        <a:prstGeom prst="ellipse">
          <a:avLst/>
        </a:prstGeom>
        <a:gradFill rotWithShape="0">
          <a:gsLst>
            <a:gs pos="0">
              <a:srgbClr val="C00000"/>
            </a:gs>
            <a:gs pos="79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 err="1"/>
            <a:t>Wanneer</a:t>
          </a:r>
          <a:r>
            <a:rPr lang="en-US" sz="5300" kern="1200" dirty="0"/>
            <a:t> </a:t>
          </a:r>
          <a:r>
            <a:rPr lang="en-US" sz="5300" kern="1200" dirty="0" err="1"/>
            <a:t>stoppen</a:t>
          </a:r>
          <a:r>
            <a:rPr lang="en-US" sz="5300" kern="1200" dirty="0"/>
            <a:t>?</a:t>
          </a:r>
          <a:endParaRPr lang="en-BE" sz="5300" kern="1200" dirty="0"/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 err="1"/>
            <a:t>Elementaire</a:t>
          </a:r>
          <a:r>
            <a:rPr lang="en-US" sz="4100" kern="1200" dirty="0"/>
            <a:t> DFD’s</a:t>
          </a:r>
          <a:endParaRPr lang="en-BE" sz="4100" kern="1200" dirty="0"/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Via criteria </a:t>
          </a:r>
          <a:r>
            <a:rPr lang="en-US" sz="4100" kern="1200" dirty="0" err="1"/>
            <a:t>beslissen</a:t>
          </a:r>
          <a:r>
            <a:rPr lang="en-US" sz="4100" kern="1200" dirty="0"/>
            <a:t> </a:t>
          </a:r>
          <a:r>
            <a:rPr lang="en-US" sz="4100" kern="1200" dirty="0" err="1"/>
            <a:t>wanneer</a:t>
          </a:r>
          <a:r>
            <a:rPr lang="en-US" sz="4100" kern="1200" dirty="0"/>
            <a:t> </a:t>
          </a:r>
          <a:r>
            <a:rPr lang="en-US" sz="4100" kern="1200" dirty="0" err="1"/>
            <a:t>laagste</a:t>
          </a:r>
          <a:r>
            <a:rPr lang="en-US" sz="4100" kern="1200" dirty="0"/>
            <a:t> </a:t>
          </a:r>
          <a:r>
            <a:rPr lang="en-US" sz="4100" kern="1200" dirty="0" err="1"/>
            <a:t>logische</a:t>
          </a:r>
          <a:r>
            <a:rPr lang="en-US" sz="4100" kern="1200" dirty="0"/>
            <a:t> </a:t>
          </a:r>
          <a:r>
            <a:rPr lang="en-US" sz="4100" kern="1200" dirty="0" err="1"/>
            <a:t>niveau</a:t>
          </a:r>
          <a:r>
            <a:rPr lang="en-US" sz="4100" kern="1200" dirty="0"/>
            <a:t> </a:t>
          </a:r>
          <a:r>
            <a:rPr lang="en-US" sz="4100" kern="1200" dirty="0" err="1"/>
            <a:t>bereikt</a:t>
          </a:r>
          <a:r>
            <a:rPr lang="en-US" sz="4100" kern="1200" dirty="0"/>
            <a:t> is</a:t>
          </a:r>
          <a:endParaRPr lang="en-BE" sz="4100" kern="1200" dirty="0"/>
        </a:p>
      </dsp:txBody>
      <dsp:txXfrm>
        <a:off x="1544356" y="639888"/>
        <a:ext cx="7426887" cy="3071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C8DD5-3A1E-304D-8B89-3262EA234034}">
      <dsp:nvSpPr>
        <dsp:cNvPr id="0" name=""/>
        <dsp:cNvSpPr/>
      </dsp:nvSpPr>
      <dsp:spPr>
        <a:xfrm>
          <a:off x="51923" y="3058"/>
          <a:ext cx="7786481" cy="1093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 dirty="0"/>
            <a:t>DFD is een diagram dat het volgende voorstelt </a:t>
          </a:r>
          <a:endParaRPr lang="en-BE" sz="3300" kern="1200" dirty="0"/>
        </a:p>
      </dsp:txBody>
      <dsp:txXfrm>
        <a:off x="83948" y="35083"/>
        <a:ext cx="7722431" cy="1029363"/>
      </dsp:txXfrm>
    </dsp:sp>
    <dsp:sp modelId="{5BF437B8-1F8C-9344-A7C9-D41411AF06D5}">
      <dsp:nvSpPr>
        <dsp:cNvPr id="0" name=""/>
        <dsp:cNvSpPr/>
      </dsp:nvSpPr>
      <dsp:spPr>
        <a:xfrm>
          <a:off x="830571" y="1096471"/>
          <a:ext cx="778648" cy="370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777"/>
              </a:lnTo>
              <a:lnTo>
                <a:pt x="778648" y="3707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508C9-3D1C-2F46-B740-3315091409E6}">
      <dsp:nvSpPr>
        <dsp:cNvPr id="0" name=""/>
        <dsp:cNvSpPr/>
      </dsp:nvSpPr>
      <dsp:spPr>
        <a:xfrm>
          <a:off x="1609219" y="1220064"/>
          <a:ext cx="8405577" cy="494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b="1" kern="1200" dirty="0"/>
            <a:t>Opslagplaatsen</a:t>
          </a:r>
          <a:r>
            <a:rPr lang="nl-NL" sz="2800" b="0" kern="1200" dirty="0"/>
            <a:t> gegevens</a:t>
          </a:r>
          <a:endParaRPr lang="en-BE" sz="2800" b="0" kern="1200" dirty="0"/>
        </a:p>
      </dsp:txBody>
      <dsp:txXfrm>
        <a:off x="1623699" y="1234544"/>
        <a:ext cx="8376617" cy="465410"/>
      </dsp:txXfrm>
    </dsp:sp>
    <dsp:sp modelId="{D098CCBB-2850-EE4E-B79D-566922AA9DAE}">
      <dsp:nvSpPr>
        <dsp:cNvPr id="0" name=""/>
        <dsp:cNvSpPr/>
      </dsp:nvSpPr>
      <dsp:spPr>
        <a:xfrm>
          <a:off x="830571" y="1096471"/>
          <a:ext cx="778648" cy="1239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9428"/>
              </a:lnTo>
              <a:lnTo>
                <a:pt x="778648" y="12394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5557B-4D49-E542-B79A-C56BA762324A}">
      <dsp:nvSpPr>
        <dsp:cNvPr id="0" name=""/>
        <dsp:cNvSpPr/>
      </dsp:nvSpPr>
      <dsp:spPr>
        <a:xfrm>
          <a:off x="1609219" y="1838027"/>
          <a:ext cx="8540291" cy="995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b="1" kern="1200" dirty="0"/>
            <a:t>Verplaatsing</a:t>
          </a:r>
          <a:r>
            <a:rPr lang="nl-NL" sz="2800" kern="1200" dirty="0"/>
            <a:t> van gegevens tussen externe entiteiten en processen</a:t>
          </a:r>
          <a:endParaRPr lang="en-BE" sz="2800" kern="1200" dirty="0"/>
        </a:p>
      </dsp:txBody>
      <dsp:txXfrm>
        <a:off x="1638383" y="1867191"/>
        <a:ext cx="8481963" cy="937417"/>
      </dsp:txXfrm>
    </dsp:sp>
    <dsp:sp modelId="{28C1F521-AD5E-424E-B2E3-7E7A16A03B15}">
      <dsp:nvSpPr>
        <dsp:cNvPr id="0" name=""/>
        <dsp:cNvSpPr/>
      </dsp:nvSpPr>
      <dsp:spPr>
        <a:xfrm>
          <a:off x="830571" y="1096471"/>
          <a:ext cx="778648" cy="3051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1229"/>
              </a:lnTo>
              <a:lnTo>
                <a:pt x="778648" y="30512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33AE5-96F8-6643-A5C0-517D37E07A82}">
      <dsp:nvSpPr>
        <dsp:cNvPr id="0" name=""/>
        <dsp:cNvSpPr/>
      </dsp:nvSpPr>
      <dsp:spPr>
        <a:xfrm>
          <a:off x="1609219" y="2957365"/>
          <a:ext cx="8617745" cy="2380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Bewezen dat dit de kwaliteit en productiviteit verbetert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b="1" kern="1200" dirty="0">
              <a:sym typeface="Wingdings" pitchFamily="2" charset="2"/>
            </a:rPr>
            <a:t> </a:t>
          </a:r>
          <a:r>
            <a:rPr lang="nl-NL" sz="2800" b="1" kern="1200" dirty="0"/>
            <a:t>gestructureerde</a:t>
          </a:r>
          <a:r>
            <a:rPr lang="nl-NL" sz="2800" kern="1200" dirty="0"/>
            <a:t> analysetechnieken!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Structured Systems Analysis and Design Method</a:t>
          </a:r>
          <a:endParaRPr lang="en-BE" sz="2800" kern="1200" dirty="0"/>
        </a:p>
      </dsp:txBody>
      <dsp:txXfrm>
        <a:off x="1678946" y="3027092"/>
        <a:ext cx="8478291" cy="224121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94548-664C-364A-B8C6-C3ED6898F05F}">
      <dsp:nvSpPr>
        <dsp:cNvPr id="0" name=""/>
        <dsp:cNvSpPr/>
      </dsp:nvSpPr>
      <dsp:spPr>
        <a:xfrm>
          <a:off x="6324" y="331407"/>
          <a:ext cx="10717758" cy="4440204"/>
        </a:xfrm>
        <a:prstGeom prst="ellipse">
          <a:avLst/>
        </a:prstGeom>
        <a:gradFill rotWithShape="0">
          <a:gsLst>
            <a:gs pos="0">
              <a:srgbClr val="C00000"/>
            </a:gs>
            <a:gs pos="79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Wanneer</a:t>
          </a:r>
          <a:r>
            <a:rPr lang="en-US" sz="3400" kern="1200" dirty="0"/>
            <a:t> </a:t>
          </a:r>
          <a:r>
            <a:rPr lang="en-US" sz="3400" kern="1200" dirty="0" err="1"/>
            <a:t>stoppen</a:t>
          </a:r>
          <a:r>
            <a:rPr lang="en-US" sz="3400" kern="1200" dirty="0"/>
            <a:t>?</a:t>
          </a:r>
          <a:endParaRPr lang="en-BE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Wanneer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ieder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proces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gereduceerd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is tot 1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beslissing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/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berekening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/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operatie</a:t>
          </a:r>
          <a:endParaRPr lang="en-B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Wanneer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elke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data store data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voorstelt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van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een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enkele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entiteit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.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Bv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klant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, product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Wanneer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systeemgebruiker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geen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verdere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details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hoeft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te</a:t>
          </a:r>
          <a:r>
            <a:rPr lang="en-US" altLang="nl-BE" sz="27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altLang="nl-BE" sz="27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zien</a:t>
          </a:r>
          <a:endParaRPr lang="en-US" altLang="nl-BE" sz="27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5903" y="981660"/>
        <a:ext cx="7578600" cy="313969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18C0D-8A7B-4549-901C-682F032B612C}">
      <dsp:nvSpPr>
        <dsp:cNvPr id="0" name=""/>
        <dsp:cNvSpPr/>
      </dsp:nvSpPr>
      <dsp:spPr>
        <a:xfrm>
          <a:off x="0" y="187739"/>
          <a:ext cx="7772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ym typeface="Wingdings" pitchFamily="2" charset="2"/>
            </a:rPr>
            <a:t></a:t>
          </a:r>
          <a:r>
            <a:rPr lang="en-US" sz="3200" kern="1200"/>
            <a:t> Business Process Reengineering met DFD</a:t>
          </a:r>
          <a:endParaRPr lang="en-BE" sz="3200" kern="1200"/>
        </a:p>
      </dsp:txBody>
      <dsp:txXfrm>
        <a:off x="37467" y="225206"/>
        <a:ext cx="7697466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8F7B1-1757-334A-AE08-BF0C7EE766A0}">
      <dsp:nvSpPr>
        <dsp:cNvPr id="0" name=""/>
        <dsp:cNvSpPr/>
      </dsp:nvSpPr>
      <dsp:spPr>
        <a:xfrm>
          <a:off x="0" y="274414"/>
          <a:ext cx="10153128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600" kern="1200" dirty="0"/>
            <a:t>1. Het proces van het modelleren</a:t>
          </a:r>
          <a:endParaRPr lang="en-BE" sz="4600" kern="1200" dirty="0"/>
        </a:p>
      </dsp:txBody>
      <dsp:txXfrm>
        <a:off x="53859" y="328273"/>
        <a:ext cx="10045410" cy="995592"/>
      </dsp:txXfrm>
    </dsp:sp>
    <dsp:sp modelId="{2F959A61-79E8-0749-B0F4-D7CB734A96CA}">
      <dsp:nvSpPr>
        <dsp:cNvPr id="0" name=""/>
        <dsp:cNvSpPr/>
      </dsp:nvSpPr>
      <dsp:spPr>
        <a:xfrm>
          <a:off x="0" y="1377724"/>
          <a:ext cx="10153128" cy="361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362" tIns="58420" rIns="327152" bIns="584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3600" kern="1200"/>
            <a:t>Verzameling van eisen</a:t>
          </a:r>
          <a:endParaRPr lang="en-BE" sz="3600" kern="120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3600" kern="1200"/>
            <a:t>Omvormen naar duidelijke voorstelling</a:t>
          </a:r>
          <a:endParaRPr lang="en-BE" sz="3600" kern="1200"/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3600" kern="1200"/>
            <a:t>Bestaand systeem</a:t>
          </a:r>
          <a:endParaRPr lang="en-BE" sz="3600" kern="1200"/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3600" kern="1200" dirty="0"/>
            <a:t>Eisen die voor vervangend systeem gewenst zijn</a:t>
          </a:r>
          <a:endParaRPr lang="en-BE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3600" kern="1200"/>
            <a:t>Zowel proces- als gegevensmodellering nodig voor goede structuur van specificaties</a:t>
          </a:r>
          <a:endParaRPr lang="en-BE" sz="3600" kern="1200"/>
        </a:p>
      </dsp:txBody>
      <dsp:txXfrm>
        <a:off x="0" y="1377724"/>
        <a:ext cx="10153128" cy="3618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04550-017F-E14C-8FDE-AC773CF4D5EA}">
      <dsp:nvSpPr>
        <dsp:cNvPr id="0" name=""/>
        <dsp:cNvSpPr/>
      </dsp:nvSpPr>
      <dsp:spPr>
        <a:xfrm>
          <a:off x="0" y="92236"/>
          <a:ext cx="806502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500" kern="1200" dirty="0"/>
            <a:t>2. Producten en resultaten</a:t>
          </a:r>
          <a:endParaRPr lang="en-BE" sz="3500" kern="1200" dirty="0"/>
        </a:p>
      </dsp:txBody>
      <dsp:txXfrm>
        <a:off x="40980" y="133216"/>
        <a:ext cx="7983060" cy="757514"/>
      </dsp:txXfrm>
    </dsp:sp>
    <dsp:sp modelId="{A3C7ABCF-01AE-2F4E-B3FB-50D9A66AFE2A}">
      <dsp:nvSpPr>
        <dsp:cNvPr id="0" name=""/>
        <dsp:cNvSpPr/>
      </dsp:nvSpPr>
      <dsp:spPr>
        <a:xfrm>
          <a:off x="0" y="931711"/>
          <a:ext cx="8065020" cy="478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6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700" kern="1200"/>
            <a:t>Context DFD met draagwijdte van gegevensstromen (één proces, geen DB)</a:t>
          </a:r>
          <a:endParaRPr lang="en-BE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700" kern="1200"/>
            <a:t>DFD huidig systeem</a:t>
          </a:r>
          <a:endParaRPr lang="en-BE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700" kern="1200"/>
            <a:t>Welke mensen en technologieën in elk proces gebruikt worden voor omzetten van gegevens en produceren van uitvoer</a:t>
          </a:r>
          <a:endParaRPr lang="en-BE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700" kern="1200"/>
            <a:t>DFD nieuw systeem</a:t>
          </a:r>
          <a:endParaRPr lang="en-BE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700" kern="1200"/>
            <a:t>Logische gegevensstroomschema’s laten de gegevensstroom, functionele eisen, structuur zien</a:t>
          </a:r>
          <a:endParaRPr lang="en-BE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700" kern="1200"/>
            <a:t>Uitvoerige beschrijving van elk DFD component</a:t>
          </a:r>
          <a:endParaRPr lang="en-BE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700" kern="1200"/>
            <a:t>In projectwoordenboek!</a:t>
          </a:r>
          <a:endParaRPr lang="en-BE" sz="2700" kern="1200"/>
        </a:p>
      </dsp:txBody>
      <dsp:txXfrm>
        <a:off x="0" y="931711"/>
        <a:ext cx="8065020" cy="47816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000C9-64A6-A941-A82F-D57A8345A16D}">
      <dsp:nvSpPr>
        <dsp:cNvPr id="0" name=""/>
        <dsp:cNvSpPr/>
      </dsp:nvSpPr>
      <dsp:spPr>
        <a:xfrm>
          <a:off x="533029" y="45793"/>
          <a:ext cx="8287417" cy="726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3. Opbouw van gegevensstroomschema’s</a:t>
          </a:r>
          <a:endParaRPr lang="en-BE" sz="3000" kern="1200" dirty="0"/>
        </a:p>
      </dsp:txBody>
      <dsp:txXfrm>
        <a:off x="568492" y="81256"/>
        <a:ext cx="8216491" cy="6555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17B3E-48E5-F241-A99F-CBEE9FFB0620}">
      <dsp:nvSpPr>
        <dsp:cNvPr id="0" name=""/>
        <dsp:cNvSpPr/>
      </dsp:nvSpPr>
      <dsp:spPr>
        <a:xfrm>
          <a:off x="0" y="38942"/>
          <a:ext cx="1116124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Gegevensstroom / flow</a:t>
          </a:r>
          <a:endParaRPr lang="en-BE" sz="4700" kern="1200" dirty="0"/>
        </a:p>
      </dsp:txBody>
      <dsp:txXfrm>
        <a:off x="55030" y="93972"/>
        <a:ext cx="11051180" cy="1017235"/>
      </dsp:txXfrm>
    </dsp:sp>
    <dsp:sp modelId="{8844C3BB-7B19-0C46-85D7-0273A19D5747}">
      <dsp:nvSpPr>
        <dsp:cNvPr id="0" name=""/>
        <dsp:cNvSpPr/>
      </dsp:nvSpPr>
      <dsp:spPr>
        <a:xfrm>
          <a:off x="0" y="1166237"/>
          <a:ext cx="11161240" cy="369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369" tIns="59690" rIns="334264" bIns="596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3700" kern="1200" dirty="0"/>
            <a:t>bestaat uit gegevens die in beweging zijn.</a:t>
          </a:r>
          <a:endParaRPr lang="en-BE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3700" kern="1200" dirty="0"/>
            <a:t>b.v. gegevens van bestelformulier of loonstrookje</a:t>
          </a:r>
          <a:endParaRPr lang="en-BE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3700" kern="1200" dirty="0"/>
            <a:t>b.v. resultaten van zoekopdracht in database</a:t>
          </a:r>
          <a:endParaRPr lang="en-BE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 dirty="0" err="1"/>
            <a:t>Een</a:t>
          </a:r>
          <a:r>
            <a:rPr lang="en-US" sz="3700" kern="1200" dirty="0"/>
            <a:t> </a:t>
          </a:r>
          <a:r>
            <a:rPr lang="en-US" sz="3700" kern="1200" dirty="0" err="1"/>
            <a:t>pijl</a:t>
          </a:r>
          <a:endParaRPr lang="en-BE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 dirty="0" err="1"/>
            <a:t>Kies</a:t>
          </a:r>
          <a:r>
            <a:rPr lang="en-US" sz="3700" kern="1200" dirty="0"/>
            <a:t> </a:t>
          </a:r>
          <a:r>
            <a:rPr lang="en-US" sz="3700" kern="1200" dirty="0" err="1"/>
            <a:t>een</a:t>
          </a:r>
          <a:r>
            <a:rPr lang="en-US" sz="3700" kern="1200" dirty="0"/>
            <a:t> </a:t>
          </a:r>
          <a:r>
            <a:rPr lang="en-US" sz="3700" kern="1200" dirty="0" err="1"/>
            <a:t>gepaste</a:t>
          </a:r>
          <a:r>
            <a:rPr lang="en-US" sz="3700" kern="1200" dirty="0"/>
            <a:t> naam </a:t>
          </a:r>
          <a:r>
            <a:rPr lang="en-US" sz="3700" kern="1200" dirty="0" err="1"/>
            <a:t>voor</a:t>
          </a:r>
          <a:r>
            <a:rPr lang="en-US" sz="3700" kern="1200" dirty="0"/>
            <a:t> de </a:t>
          </a:r>
          <a:r>
            <a:rPr lang="en-US" sz="3700" kern="1200" dirty="0" err="1"/>
            <a:t>voorgestelde</a:t>
          </a:r>
          <a:r>
            <a:rPr lang="en-US" sz="3700" kern="1200" dirty="0"/>
            <a:t> </a:t>
          </a:r>
          <a:r>
            <a:rPr lang="en-US" sz="3700" kern="1200" dirty="0" err="1"/>
            <a:t>gegevens</a:t>
          </a:r>
          <a:endParaRPr lang="en-BE" sz="3700" kern="1200" dirty="0"/>
        </a:p>
      </dsp:txBody>
      <dsp:txXfrm>
        <a:off x="0" y="1166237"/>
        <a:ext cx="11161240" cy="36970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1E7DA-9B42-DF42-AB28-10C453FDB044}">
      <dsp:nvSpPr>
        <dsp:cNvPr id="0" name=""/>
        <dsp:cNvSpPr/>
      </dsp:nvSpPr>
      <dsp:spPr>
        <a:xfrm>
          <a:off x="0" y="45872"/>
          <a:ext cx="8644185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900" kern="1200" dirty="0"/>
            <a:t>Gegevensopslag / data store</a:t>
          </a:r>
          <a:endParaRPr lang="en-BE" sz="3900" kern="1200" dirty="0"/>
        </a:p>
      </dsp:txBody>
      <dsp:txXfrm>
        <a:off x="45663" y="91535"/>
        <a:ext cx="8552859" cy="844089"/>
      </dsp:txXfrm>
    </dsp:sp>
    <dsp:sp modelId="{4335FC4D-1FB4-C043-B197-ACCA49E18A73}">
      <dsp:nvSpPr>
        <dsp:cNvPr id="0" name=""/>
        <dsp:cNvSpPr/>
      </dsp:nvSpPr>
      <dsp:spPr>
        <a:xfrm>
          <a:off x="0" y="981287"/>
          <a:ext cx="8644185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453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3000" kern="1200"/>
            <a:t>bestaat uit stilstaande gegevens</a:t>
          </a:r>
          <a:endParaRPr lang="en-BE" sz="3000" kern="120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nl-NL" sz="3000" kern="1200" dirty="0"/>
            <a:t>Niet van belang voor begrip van gegevensverplaatsing</a:t>
          </a:r>
          <a:endParaRPr lang="en-BE" sz="3000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nl-NL" sz="3000" kern="1200" dirty="0"/>
            <a:t>Is de fysieke opslag van gegevens zoals bv klant, leverancier...</a:t>
          </a:r>
          <a:endParaRPr lang="en-BE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Rechthoek zonder rechterrand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Label bevat de naam van de opslag en evt. nummer</a:t>
          </a:r>
          <a:endParaRPr lang="en-BE" sz="3000" kern="1200"/>
        </a:p>
      </dsp:txBody>
      <dsp:txXfrm>
        <a:off x="0" y="981287"/>
        <a:ext cx="8644185" cy="3875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EEDC6-6233-AE4A-9C80-D96A6DAE1657}">
      <dsp:nvSpPr>
        <dsp:cNvPr id="0" name=""/>
        <dsp:cNvSpPr/>
      </dsp:nvSpPr>
      <dsp:spPr>
        <a:xfrm>
          <a:off x="0" y="158448"/>
          <a:ext cx="10729192" cy="917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/>
            <a:t>Proces </a:t>
          </a:r>
          <a:endParaRPr lang="en-BE" sz="3800" kern="1200"/>
        </a:p>
      </dsp:txBody>
      <dsp:txXfrm>
        <a:off x="44781" y="203229"/>
        <a:ext cx="10639630" cy="827777"/>
      </dsp:txXfrm>
    </dsp:sp>
    <dsp:sp modelId="{23DF7484-6169-0248-AFC1-842D259C6D70}">
      <dsp:nvSpPr>
        <dsp:cNvPr id="0" name=""/>
        <dsp:cNvSpPr/>
      </dsp:nvSpPr>
      <dsp:spPr>
        <a:xfrm>
          <a:off x="0" y="1162394"/>
          <a:ext cx="10729192" cy="417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65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800" kern="1200" dirty="0"/>
            <a:t>Werk of handelingen die op gegevens worden uitgevoerd zodat ze worden</a:t>
          </a:r>
          <a:endParaRPr lang="en-BE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800" kern="1200" dirty="0"/>
            <a:t>Omgezet</a:t>
          </a:r>
          <a:endParaRPr lang="en-BE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800" kern="1200" dirty="0"/>
            <a:t>Opgeslagen</a:t>
          </a:r>
          <a:endParaRPr lang="en-BE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800" kern="1200" dirty="0"/>
            <a:t>Verspreid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800" kern="1200" dirty="0"/>
            <a:t>Voor </a:t>
          </a:r>
          <a:r>
            <a:rPr lang="nl-NL" sz="2800" kern="1200" dirty="0" err="1"/>
            <a:t>gegevensPROCESmodellering</a:t>
          </a:r>
          <a:r>
            <a:rPr lang="nl-NL" sz="2800" kern="1200" dirty="0"/>
            <a:t> is het niet belangrijk of proces handmatig of automatisch is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 err="1"/>
            <a:t>Rechthoek</a:t>
          </a:r>
          <a:r>
            <a:rPr lang="en-US" sz="2800" kern="1200" dirty="0"/>
            <a:t> met </a:t>
          </a:r>
          <a:r>
            <a:rPr lang="en-US" sz="2800" kern="1200" dirty="0" err="1"/>
            <a:t>afgeronde</a:t>
          </a:r>
          <a:r>
            <a:rPr lang="en-US" sz="2800" kern="1200" dirty="0"/>
            <a:t> </a:t>
          </a:r>
          <a:r>
            <a:rPr lang="en-US" sz="2800" kern="1200" dirty="0" err="1"/>
            <a:t>hoeken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Label </a:t>
          </a:r>
          <a:r>
            <a:rPr lang="en-US" sz="2800" kern="1200" dirty="0" err="1"/>
            <a:t>bevat</a:t>
          </a:r>
          <a:r>
            <a:rPr lang="en-US" sz="2800" kern="1200" dirty="0"/>
            <a:t> naam </a:t>
          </a:r>
          <a:r>
            <a:rPr lang="en-US" sz="2800" kern="1200" dirty="0" err="1"/>
            <a:t>en</a:t>
          </a:r>
          <a:r>
            <a:rPr lang="en-US" sz="2800" kern="1200" dirty="0"/>
            <a:t> </a:t>
          </a:r>
          <a:r>
            <a:rPr lang="en-US" sz="2800" kern="1200" dirty="0" err="1"/>
            <a:t>nummer</a:t>
          </a:r>
          <a:r>
            <a:rPr lang="en-US" sz="2800" kern="1200" dirty="0"/>
            <a:t> van </a:t>
          </a:r>
          <a:r>
            <a:rPr lang="en-US" sz="2800" kern="1200" dirty="0" err="1"/>
            <a:t>proces</a:t>
          </a:r>
          <a:endParaRPr lang="en-BE" sz="2800" kern="1200" dirty="0"/>
        </a:p>
      </dsp:txBody>
      <dsp:txXfrm>
        <a:off x="0" y="1162394"/>
        <a:ext cx="10729192" cy="4173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42BA9-6365-B642-9796-36D5CABA0B5F}">
      <dsp:nvSpPr>
        <dsp:cNvPr id="0" name=""/>
        <dsp:cNvSpPr/>
      </dsp:nvSpPr>
      <dsp:spPr>
        <a:xfrm>
          <a:off x="0" y="175604"/>
          <a:ext cx="108012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/>
            <a:t>Bestemming of bron (Sink / Source)</a:t>
          </a:r>
          <a:endParaRPr lang="en-BE" sz="3300" kern="1200"/>
        </a:p>
      </dsp:txBody>
      <dsp:txXfrm>
        <a:off x="38638" y="214242"/>
        <a:ext cx="10723924" cy="714229"/>
      </dsp:txXfrm>
    </dsp:sp>
    <dsp:sp modelId="{4F44FCD4-1053-2648-9C07-BBE13E3223EC}">
      <dsp:nvSpPr>
        <dsp:cNvPr id="0" name=""/>
        <dsp:cNvSpPr/>
      </dsp:nvSpPr>
      <dsp:spPr>
        <a:xfrm>
          <a:off x="0" y="967109"/>
          <a:ext cx="10801200" cy="437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3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600" kern="1200" dirty="0"/>
            <a:t>van gegevens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600" kern="1200" dirty="0"/>
            <a:t>Soms ook externe entiteiten genoemd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600" kern="1200"/>
            <a:t>Veel eigenschappen niet van belang voor procesmodellering door externe eigenschap</a:t>
          </a:r>
          <a:endParaRPr lang="en-BE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600" kern="1200"/>
            <a:t>Bron of bestemming is black box</a:t>
          </a:r>
          <a:endParaRPr lang="en-BE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600" kern="1200" dirty="0"/>
            <a:t>Toegang van bron of bestemming op bestanden is niet van belang</a:t>
          </a:r>
          <a:endParaRPr lang="en-BE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600" kern="1200"/>
            <a:t>Interacties tussen bron en bestemming zijn niet van belang</a:t>
          </a:r>
          <a:endParaRPr lang="en-BE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2600" kern="1200"/>
            <a:t>Hoe bron of bestemming herontworpen moet worden is niet van belang</a:t>
          </a:r>
          <a:endParaRPr lang="en-BE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Rechthoek</a:t>
          </a:r>
          <a:endParaRPr lang="en-BE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2600" kern="1200" dirty="0"/>
            <a:t>Naam van externe entiteit</a:t>
          </a:r>
          <a:endParaRPr lang="en-BE" sz="2600" kern="1200" dirty="0"/>
        </a:p>
      </dsp:txBody>
      <dsp:txXfrm>
        <a:off x="0" y="967109"/>
        <a:ext cx="10801200" cy="437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5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6" name="AutoShape 1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0" name="Rectangle 1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0525" y="685800"/>
            <a:ext cx="6056313" cy="34083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1281" name="Rectangle 17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5763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/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3" name="Rectangle 19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1162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196850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FDA61C9C-00A2-45D5-B656-3785C8FEB7C0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4365F3-BAB9-4514-B0E5-B2342DFBA8BC}" type="slidenum">
              <a:rPr lang="en-US" altLang="nl-BE"/>
              <a:pPr/>
              <a:t>3</a:t>
            </a:fld>
            <a:endParaRPr lang="en-US" altLang="nl-BE"/>
          </a:p>
        </p:txBody>
      </p:sp>
      <p:sp>
        <p:nvSpPr>
          <p:cNvPr id="32153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3DD773E-7C39-4602-881E-A8D192D8496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153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1EDAC59-184D-45CE-80DD-D68CFE360D3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153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62E1020-9DC0-4B67-A162-DD1CB071251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154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A1FC8B3-00AB-49E3-9F0B-937731889CFF}" type="slidenum">
              <a:rPr lang="en-US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</a:endParaRPr>
          </a:p>
        </p:txBody>
      </p:sp>
      <p:sp>
        <p:nvSpPr>
          <p:cNvPr id="321541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1542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16903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3F8616-9A80-46E8-896C-97A994D317AA}" type="slidenum">
              <a:rPr lang="en-US" altLang="nl-BE"/>
              <a:pPr/>
              <a:t>12</a:t>
            </a:fld>
            <a:endParaRPr lang="en-US" altLang="nl-BE"/>
          </a:p>
        </p:txBody>
      </p:sp>
      <p:sp>
        <p:nvSpPr>
          <p:cNvPr id="33075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394572F-60F1-4BA4-81DC-220E309A0D4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3075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F63A94D-6250-4C0A-8318-CE99F2A8E99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075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9AF9EE9-7934-4352-A4E8-FD50A02B8F8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075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075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3075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3C6C5C7-0D87-47E6-A387-DCD102B60594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12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10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7149CA-953F-420C-9694-C5C059063E55}" type="slidenum">
              <a:rPr lang="en-US" altLang="nl-BE"/>
              <a:pPr/>
              <a:t>13</a:t>
            </a:fld>
            <a:endParaRPr lang="en-US" altLang="nl-BE"/>
          </a:p>
        </p:txBody>
      </p:sp>
      <p:sp>
        <p:nvSpPr>
          <p:cNvPr id="33177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0A9646D-047A-48F2-90F2-5FB6B832A15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3177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314DE23-BC88-414D-8068-02C36B3BBB8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177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9DD27FD-802D-409F-B758-87609395729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178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178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3178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2A54E425-5038-4979-9F16-6BEEBA22209A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13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70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49A524-468A-4C31-981C-4A481A353BB9}" type="slidenum">
              <a:rPr lang="en-US" altLang="nl-BE"/>
              <a:pPr/>
              <a:t>14</a:t>
            </a:fld>
            <a:endParaRPr lang="en-US" altLang="nl-BE"/>
          </a:p>
        </p:txBody>
      </p:sp>
      <p:sp>
        <p:nvSpPr>
          <p:cNvPr id="3328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BDA3FAC-1E9B-4B76-91E3-4FAF1765B05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328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7D37926-2DC4-4645-A25D-B793CE8A939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28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9344591-8B55-489D-BB32-CAC6D59D740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280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280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3280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6976645A-DB20-4F46-82B6-85292D26DF7E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14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54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B7D7D6-BE40-4DE9-BD25-D0DF7E6685CD}" type="slidenum">
              <a:rPr lang="en-US" altLang="nl-BE"/>
              <a:pPr/>
              <a:t>15</a:t>
            </a:fld>
            <a:endParaRPr lang="en-US" altLang="nl-BE"/>
          </a:p>
        </p:txBody>
      </p:sp>
      <p:sp>
        <p:nvSpPr>
          <p:cNvPr id="33484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A6E2194-02ED-4411-87D1-1177C94A276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3485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8F8A468-1DD0-4635-AB67-ADFB24D4A6C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485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7F5AE08-D451-42C3-B908-CB81E8FF7DD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485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485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3485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29E874DD-16B6-4189-9B0B-D22BE38EE4C2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15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59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57118F-E8F4-4CA4-BD36-9D35890F1739}" type="slidenum">
              <a:rPr lang="en-US" altLang="nl-BE"/>
              <a:pPr/>
              <a:t>16</a:t>
            </a:fld>
            <a:endParaRPr lang="en-US" altLang="nl-BE"/>
          </a:p>
        </p:txBody>
      </p:sp>
      <p:sp>
        <p:nvSpPr>
          <p:cNvPr id="33587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2BAB808-0487-45A6-BEAC-A41CC47CD46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3587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ED9371E-398A-4683-BCE8-482DC2D9D4D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587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C3F1580-8F12-4346-91F7-17C9F6922C9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587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587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3587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00AE107-90AA-47AE-968D-0C34526425CA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16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66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9B91C4-6352-4DC8-AFB7-3EE8F4447C24}" type="slidenum">
              <a:rPr lang="en-US" altLang="nl-BE"/>
              <a:pPr/>
              <a:t>17</a:t>
            </a:fld>
            <a:endParaRPr lang="en-US" altLang="nl-BE"/>
          </a:p>
        </p:txBody>
      </p:sp>
      <p:sp>
        <p:nvSpPr>
          <p:cNvPr id="33689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9EDC723-DA21-48DE-8C7F-6C6E543B9AB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3689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F819243-68FD-4E5F-983C-C7364C97783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689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9267A7C-A9B8-4EC9-BC35-831B794C566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690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690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3690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DF3EAAD-00C9-4512-929F-3BB9E494BE53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17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57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F1AB18-E3AE-411A-AA13-87873FD644EC}" type="slidenum">
              <a:rPr lang="en-US" altLang="nl-BE"/>
              <a:pPr/>
              <a:t>18</a:t>
            </a:fld>
            <a:endParaRPr lang="en-US" altLang="nl-BE"/>
          </a:p>
        </p:txBody>
      </p:sp>
      <p:sp>
        <p:nvSpPr>
          <p:cNvPr id="33792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CDDCAEE-6003-4C22-A5EA-78AB1EE8AE2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3792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6FECF70-FA36-4E69-A75F-0ADCB11E1E2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2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F6AA136-6DB5-469E-B39A-44AEE2E8634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2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2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3792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20678FA-9D38-4213-8ADE-D5D56CD19ADF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18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42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F32B3C-2211-4723-A53A-9489245610D3}" type="slidenum">
              <a:rPr lang="en-US" altLang="nl-BE"/>
              <a:pPr/>
              <a:t>19</a:t>
            </a:fld>
            <a:endParaRPr lang="en-US" altLang="nl-BE"/>
          </a:p>
        </p:txBody>
      </p:sp>
      <p:sp>
        <p:nvSpPr>
          <p:cNvPr id="33894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2431E5F-905E-47E1-A535-2E14E56DFA9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3894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7D92BFA-1151-4A61-BDF1-B073AC0F6ED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94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FF0E1A9-FF08-47BC-943C-93831FF3180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94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894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 dirty="0"/>
          </a:p>
        </p:txBody>
      </p: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EE6FD87-6791-46EC-9203-9E3C0CFB3DDF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19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381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CCD3F8-D337-4B02-9865-2D784A86D635}" type="slidenum">
              <a:rPr lang="en-US" altLang="nl-BE"/>
              <a:pPr/>
              <a:t>20</a:t>
            </a:fld>
            <a:endParaRPr lang="en-US" altLang="nl-BE"/>
          </a:p>
        </p:txBody>
      </p:sp>
      <p:sp>
        <p:nvSpPr>
          <p:cNvPr id="33996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DA96A53-7252-492E-BE32-C40B81F545D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3997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EFB3756-AD70-463A-A6CF-5BD84673EF7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997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BE3BB23-1CD4-4A77-8CB8-183ADE570EB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997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997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3997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F3A6904-31D1-40CA-82F8-EF0C99C1357C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20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053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84BEA6-D881-4703-A324-9299250E3FB2}" type="slidenum">
              <a:rPr lang="en-US" altLang="nl-BE"/>
              <a:pPr/>
              <a:t>21</a:t>
            </a:fld>
            <a:endParaRPr lang="en-US" altLang="nl-BE"/>
          </a:p>
        </p:txBody>
      </p:sp>
      <p:sp>
        <p:nvSpPr>
          <p:cNvPr id="34099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DD366F1-A5D5-4C34-9A7B-81A51C76628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099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DC49573-A4D5-4940-9EAE-154327ED262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99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4EF64C3-6E87-4519-A8AF-7963B9299C7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99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099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099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F162F96-BA02-4B02-8D4D-4AA7E14A6E7C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21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15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56E9AA-23B9-4740-94BB-6779B312A7BE}" type="slidenum">
              <a:rPr lang="en-US" altLang="nl-BE"/>
              <a:pPr/>
              <a:t>4</a:t>
            </a:fld>
            <a:endParaRPr lang="en-US" altLang="nl-BE"/>
          </a:p>
        </p:txBody>
      </p:sp>
      <p:sp>
        <p:nvSpPr>
          <p:cNvPr id="32256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5A43592-76FD-4DE9-BF25-27CCE6C46D1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256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C84F52E-77D5-4CC9-9B52-798501EB1A6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256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A661A73-0C8E-47E0-845F-F7DF26AAD4A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256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256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2256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6B4D4E-A1E6-4F5C-808B-439C1C3118C5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21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84BEA6-D881-4703-A324-9299250E3FB2}" type="slidenum">
              <a:rPr lang="en-US" altLang="nl-BE"/>
              <a:pPr/>
              <a:t>22</a:t>
            </a:fld>
            <a:endParaRPr lang="en-US" altLang="nl-BE"/>
          </a:p>
        </p:txBody>
      </p:sp>
      <p:sp>
        <p:nvSpPr>
          <p:cNvPr id="34099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DD366F1-A5D5-4C34-9A7B-81A51C76628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099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DC49573-A4D5-4940-9EAE-154327ED262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99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4EF64C3-6E87-4519-A8AF-7963B9299C7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099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099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099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F162F96-BA02-4B02-8D4D-4AA7E14A6E7C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22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95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963641-1D6C-4D22-B66B-D2CCE51846A1}" type="slidenum">
              <a:rPr lang="en-US" altLang="nl-BE"/>
              <a:pPr/>
              <a:t>23</a:t>
            </a:fld>
            <a:endParaRPr lang="en-US" altLang="nl-BE"/>
          </a:p>
        </p:txBody>
      </p:sp>
      <p:sp>
        <p:nvSpPr>
          <p:cNvPr id="34201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FB88258-28AF-4F04-9692-A354D27B78C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201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0571F75-676F-4DED-92BD-B62A0CCBE1E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201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02C2081-FA9B-4E1E-8DE1-2AEF9590F19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202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202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202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2E26702C-4DA1-475E-B332-59BB16C11D14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23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487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404D6E-D02F-47F4-B3CD-BEDA302DB3C2}" type="slidenum">
              <a:rPr lang="en-US" altLang="nl-BE"/>
              <a:pPr/>
              <a:t>24</a:t>
            </a:fld>
            <a:endParaRPr lang="en-US" altLang="nl-BE"/>
          </a:p>
        </p:txBody>
      </p:sp>
      <p:sp>
        <p:nvSpPr>
          <p:cNvPr id="34304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128E2A9-67AA-46BA-91E9-A86E88CA698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304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240224C-2197-4432-A657-BCC4633E42A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FF90FFA-8E77-47E7-BFC2-D459DD90515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304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304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226E403F-1607-4CDB-B2AC-5985C9A4F2BA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24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386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47416D-8290-4C12-A899-786EFAA690B5}" type="slidenum">
              <a:rPr lang="en-US" altLang="nl-BE"/>
              <a:pPr/>
              <a:t>25</a:t>
            </a:fld>
            <a:endParaRPr lang="en-US" altLang="nl-BE"/>
          </a:p>
        </p:txBody>
      </p:sp>
      <p:sp>
        <p:nvSpPr>
          <p:cNvPr id="34406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C730BD1-0742-409F-AAE1-A633CC61AA1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A8D43BE-B9C4-47A4-AFD8-A8D50300D73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356A4EA-EC88-42EC-811F-46C57966AEE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406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406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2184DC5-9C1A-4D58-A903-25A9FB1FEAE3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25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003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47416D-8290-4C12-A899-786EFAA690B5}" type="slidenum">
              <a:rPr lang="en-US" altLang="nl-BE"/>
              <a:pPr/>
              <a:t>26</a:t>
            </a:fld>
            <a:endParaRPr lang="en-US" altLang="nl-BE"/>
          </a:p>
        </p:txBody>
      </p:sp>
      <p:sp>
        <p:nvSpPr>
          <p:cNvPr id="34406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C730BD1-0742-409F-AAE1-A633CC61AA1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A8D43BE-B9C4-47A4-AFD8-A8D50300D73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356A4EA-EC88-42EC-811F-46C57966AEE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406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406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2184DC5-9C1A-4D58-A903-25A9FB1FEAE3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26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31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47416D-8290-4C12-A899-786EFAA690B5}" type="slidenum">
              <a:rPr lang="en-US" altLang="nl-BE"/>
              <a:pPr/>
              <a:t>27</a:t>
            </a:fld>
            <a:endParaRPr lang="en-US" altLang="nl-BE"/>
          </a:p>
        </p:txBody>
      </p:sp>
      <p:sp>
        <p:nvSpPr>
          <p:cNvPr id="34406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C730BD1-0742-409F-AAE1-A633CC61AA1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A8D43BE-B9C4-47A4-AFD8-A8D50300D73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356A4EA-EC88-42EC-811F-46C57966AEE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406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406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2184DC5-9C1A-4D58-A903-25A9FB1FEAE3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27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694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69B4BC-0EE4-4C03-B108-BA5BBC98CA3B}" type="slidenum">
              <a:rPr lang="en-US" altLang="nl-BE"/>
              <a:pPr/>
              <a:t>28</a:t>
            </a:fld>
            <a:endParaRPr lang="en-US" altLang="nl-BE"/>
          </a:p>
        </p:txBody>
      </p:sp>
      <p:sp>
        <p:nvSpPr>
          <p:cNvPr id="34816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F0FAA96-275C-4710-B242-11285446F1D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816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FEBC4B8-9F68-4B5B-8AC2-F079A2CC7D8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6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A0ADAB1-E548-4378-9232-96D4478EFCF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6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6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816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47ADADC8-793F-4498-8D6C-FE16F4C41CB5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28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6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1CA175-77B2-4258-AD3B-6A78FA131BF2}" type="slidenum">
              <a:rPr lang="en-US" altLang="nl-BE"/>
              <a:pPr/>
              <a:t>29</a:t>
            </a:fld>
            <a:endParaRPr lang="en-US" altLang="nl-BE"/>
          </a:p>
        </p:txBody>
      </p:sp>
      <p:sp>
        <p:nvSpPr>
          <p:cNvPr id="3491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AEE54A3-89C7-4400-A8B4-8951F835D90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91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F06FF1B-EDE7-4826-A7E2-03FA240A263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91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CE17E42-5B95-4C28-8C95-0C5E91C05D8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918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918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919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CA8804D-90E8-4EE7-A04E-08ECBF238A5C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29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8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1CA175-77B2-4258-AD3B-6A78FA131BF2}" type="slidenum">
              <a:rPr lang="en-US" altLang="nl-BE"/>
              <a:pPr/>
              <a:t>30</a:t>
            </a:fld>
            <a:endParaRPr lang="en-US" altLang="nl-BE"/>
          </a:p>
        </p:txBody>
      </p:sp>
      <p:sp>
        <p:nvSpPr>
          <p:cNvPr id="3491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AEE54A3-89C7-4400-A8B4-8951F835D90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491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F06FF1B-EDE7-4826-A7E2-03FA240A263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91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CE17E42-5B95-4C28-8C95-0C5E91C05D8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918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918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4919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CA8804D-90E8-4EE7-A04E-08ECBF238A5C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30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30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54049E-E563-4A35-B5FA-67782F16CE28}" type="slidenum">
              <a:rPr lang="en-US" altLang="nl-BE"/>
              <a:pPr/>
              <a:t>31</a:t>
            </a:fld>
            <a:endParaRPr lang="en-US" altLang="nl-BE"/>
          </a:p>
        </p:txBody>
      </p:sp>
      <p:sp>
        <p:nvSpPr>
          <p:cNvPr id="35020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3D50ECE-728D-47A2-B159-AE029F44A07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021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AC7BB3B-C1D9-4CD5-BE35-CDE5C291CF5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021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857F62D-4F67-47B2-914A-FB17E3348C8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021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021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021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6544F34-B054-411E-972D-D3C3BA30F84C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31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2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FC5873-A6A8-4644-9E8C-D8C827B06F9F}" type="slidenum">
              <a:rPr lang="en-US" altLang="nl-BE"/>
              <a:pPr/>
              <a:t>5</a:t>
            </a:fld>
            <a:endParaRPr lang="en-US" altLang="nl-BE"/>
          </a:p>
        </p:txBody>
      </p:sp>
      <p:sp>
        <p:nvSpPr>
          <p:cNvPr id="3235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BB16B7D-2B20-4F12-BB44-9CA2815A19F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35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958FFD4-E0CB-44A8-AF02-D1C021984A5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35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7DD0380-F1DD-44F4-AC6A-79353434CB1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358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358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2359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8646E88-FE44-45A3-9D5E-A460A0D0C90E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5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286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54049E-E563-4A35-B5FA-67782F16CE28}" type="slidenum">
              <a:rPr lang="en-US" altLang="nl-BE"/>
              <a:pPr/>
              <a:t>32</a:t>
            </a:fld>
            <a:endParaRPr lang="en-US" altLang="nl-BE"/>
          </a:p>
        </p:txBody>
      </p:sp>
      <p:sp>
        <p:nvSpPr>
          <p:cNvPr id="35020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3D50ECE-728D-47A2-B159-AE029F44A07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021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AC7BB3B-C1D9-4CD5-BE35-CDE5C291CF5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021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857F62D-4F67-47B2-914A-FB17E3348C8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021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021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021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6544F34-B054-411E-972D-D3C3BA30F84C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32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025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5D32CF-2D91-4D88-BD1B-B83CC5D42415}" type="slidenum">
              <a:rPr lang="en-US" altLang="nl-BE"/>
              <a:pPr/>
              <a:t>33</a:t>
            </a:fld>
            <a:endParaRPr lang="en-US" altLang="nl-BE"/>
          </a:p>
        </p:txBody>
      </p:sp>
      <p:sp>
        <p:nvSpPr>
          <p:cNvPr id="35123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7730D62-C62B-4D90-9C58-713BB6D5D5E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123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D77DB53-F72A-4D4C-A058-770212B5E34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123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B33C45A-EE5E-41D5-BA85-6D4C3FE9BD4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123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123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123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CE3063A-AB3A-44F8-9515-BAD9824B0AFA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33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57ABD2-2741-4B6D-94DD-6298DD350855}" type="slidenum">
              <a:rPr lang="en-US" altLang="nl-BE"/>
              <a:pPr/>
              <a:t>34</a:t>
            </a:fld>
            <a:endParaRPr lang="en-US" altLang="nl-BE"/>
          </a:p>
        </p:txBody>
      </p:sp>
      <p:sp>
        <p:nvSpPr>
          <p:cNvPr id="35225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7A330CF-3DCF-4609-9D5F-49D71C167CB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225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1C7C804-64B9-4242-883F-B9093EC24D3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225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151FB06-483E-4DD8-920C-EADAE290CDD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226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226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226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B4CA7FF-F26F-4513-AFC4-C6C03FCEB739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34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716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9036192-4448-4193-8A07-6D3C0A7A48F3}" type="slidenum">
              <a:rPr lang="en-US" altLang="nl-BE"/>
              <a:pPr/>
              <a:t>35</a:t>
            </a:fld>
            <a:endParaRPr lang="en-US" altLang="nl-BE"/>
          </a:p>
        </p:txBody>
      </p:sp>
      <p:sp>
        <p:nvSpPr>
          <p:cNvPr id="36249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FE42949-FE35-47EF-844F-1F8A30F94D6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6249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120805D-E4ED-4A14-B25A-75040083DC5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49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DD4DB01-64F3-4ED1-ADCC-EBB28B1C52E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250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6250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156D691-DEC0-4980-9DB2-B150892FA45E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35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5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A5F1DC-DCAD-4CC2-98EF-BFA043CCF9A5}" type="slidenum">
              <a:rPr lang="en-US" altLang="nl-BE"/>
              <a:pPr/>
              <a:t>36</a:t>
            </a:fld>
            <a:endParaRPr lang="en-US" altLang="nl-BE"/>
          </a:p>
        </p:txBody>
      </p:sp>
      <p:sp>
        <p:nvSpPr>
          <p:cNvPr id="3532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3C7B83C-70A8-414A-9DD8-C7E1E17EDCF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32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797EC6F-39F0-4DA4-B5C9-6AF19F7EFCC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32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3AA7DD0-B3F3-49A3-9219-7B2D28E6514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328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328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328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DCB3550-8122-4306-B0C8-052273BF136E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36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82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A5F1DC-DCAD-4CC2-98EF-BFA043CCF9A5}" type="slidenum">
              <a:rPr lang="en-US" altLang="nl-BE"/>
              <a:pPr/>
              <a:t>37</a:t>
            </a:fld>
            <a:endParaRPr lang="en-US" altLang="nl-BE"/>
          </a:p>
        </p:txBody>
      </p:sp>
      <p:sp>
        <p:nvSpPr>
          <p:cNvPr id="3532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3C7B83C-70A8-414A-9DD8-C7E1E17EDCF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32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797EC6F-39F0-4DA4-B5C9-6AF19F7EFCC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32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3AA7DD0-B3F3-49A3-9219-7B2D28E6514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328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328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328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DCB3550-8122-4306-B0C8-052273BF136E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37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20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A5F1DC-DCAD-4CC2-98EF-BFA043CCF9A5}" type="slidenum">
              <a:rPr lang="en-US" altLang="nl-BE"/>
              <a:pPr/>
              <a:t>38</a:t>
            </a:fld>
            <a:endParaRPr lang="en-US" altLang="nl-BE"/>
          </a:p>
        </p:txBody>
      </p:sp>
      <p:sp>
        <p:nvSpPr>
          <p:cNvPr id="3532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3C7B83C-70A8-414A-9DD8-C7E1E17EDCF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32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797EC6F-39F0-4DA4-B5C9-6AF19F7EFCC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32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3AA7DD0-B3F3-49A3-9219-7B2D28E6514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328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328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328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DCB3550-8122-4306-B0C8-052273BF136E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38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908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F44BDD-B0C0-4A20-AFA3-3E92FA233E0B}" type="slidenum">
              <a:rPr lang="en-US" altLang="nl-BE"/>
              <a:pPr/>
              <a:t>39</a:t>
            </a:fld>
            <a:endParaRPr lang="en-US" altLang="nl-BE"/>
          </a:p>
        </p:txBody>
      </p:sp>
      <p:sp>
        <p:nvSpPr>
          <p:cNvPr id="35532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AC3DD64-CFD1-4DEB-B170-B1BCD28AC26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533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2F687E3-3CBE-4BE9-A3AD-8C928CBE7E7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533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8B5430F-3F22-4EDA-BDAE-373CA7EFC36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533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533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533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70DFBA8-2F80-4941-992B-D06ABCC80642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39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10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F44BDD-B0C0-4A20-AFA3-3E92FA233E0B}" type="slidenum">
              <a:rPr lang="en-US" altLang="nl-BE"/>
              <a:pPr/>
              <a:t>40</a:t>
            </a:fld>
            <a:endParaRPr lang="en-US" altLang="nl-BE"/>
          </a:p>
        </p:txBody>
      </p:sp>
      <p:sp>
        <p:nvSpPr>
          <p:cNvPr id="35532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AC3DD64-CFD1-4DEB-B170-B1BCD28AC26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533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2F687E3-3CBE-4BE9-A3AD-8C928CBE7E7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533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8B5430F-3F22-4EDA-BDAE-373CA7EFC36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533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533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533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70DFBA8-2F80-4941-992B-D06ABCC80642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40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11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CCBCF6-63A6-49F1-8D9E-0638E94CBEC6}" type="slidenum">
              <a:rPr lang="en-US" altLang="nl-BE"/>
              <a:pPr/>
              <a:t>41</a:t>
            </a:fld>
            <a:endParaRPr lang="en-US" altLang="nl-BE"/>
          </a:p>
        </p:txBody>
      </p:sp>
      <p:sp>
        <p:nvSpPr>
          <p:cNvPr id="3584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BC8337D-0FBF-4E4F-AF67-20D7EB1BD78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84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7738925-E944-413B-813A-E3422B67364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62CDA03-8619-4D17-BC7A-7A67F96CE08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0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0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840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3B3E52C-080F-4D84-99A8-590B1D11C93F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41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54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CABDED-4D41-4397-B55C-4918EEB0EC94}" type="slidenum">
              <a:rPr lang="en-US" altLang="nl-BE"/>
              <a:pPr/>
              <a:t>6</a:t>
            </a:fld>
            <a:endParaRPr lang="en-US" altLang="nl-BE"/>
          </a:p>
        </p:txBody>
      </p:sp>
      <p:sp>
        <p:nvSpPr>
          <p:cNvPr id="32460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10CA2A8-F9AC-4E74-B1BF-4F4E37941AE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461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0DB6548-F3D5-45DD-A6BD-A3E561F261E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461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3096BE0-F3BB-42DD-A1AB-7C61B16EB5F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461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461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2461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68750B31-CAC5-48F1-AB2E-4F495E6E159D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6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34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CCBCF6-63A6-49F1-8D9E-0638E94CBEC6}" type="slidenum">
              <a:rPr lang="en-US" altLang="nl-BE"/>
              <a:pPr/>
              <a:t>42</a:t>
            </a:fld>
            <a:endParaRPr lang="en-US" altLang="nl-BE"/>
          </a:p>
        </p:txBody>
      </p:sp>
      <p:sp>
        <p:nvSpPr>
          <p:cNvPr id="3584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BC8337D-0FBF-4E4F-AF67-20D7EB1BD78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84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7738925-E944-413B-813A-E3422B67364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62CDA03-8619-4D17-BC7A-7A67F96CE08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0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0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840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3B3E52C-080F-4D84-99A8-590B1D11C93F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42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99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AB9747-7002-4A0A-AAF7-365DFEE2CF40}" type="slidenum">
              <a:rPr lang="en-US" altLang="nl-BE"/>
              <a:pPr/>
              <a:t>43</a:t>
            </a:fld>
            <a:endParaRPr lang="en-US" altLang="nl-BE"/>
          </a:p>
        </p:txBody>
      </p:sp>
      <p:sp>
        <p:nvSpPr>
          <p:cNvPr id="35942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C3F0C00-BC23-403B-A106-FFC1423F941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5942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74EC0CB-1874-4E8E-9319-9C46A398913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942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0F625EA-623A-4E96-8237-3E2D5E94DD8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942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942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5943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088A254-3122-49A3-8076-2E095A73D6AE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43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91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C91B3C-648C-474E-8159-A3AB8A078FA0}" type="slidenum">
              <a:rPr lang="en-US" altLang="nl-BE"/>
              <a:pPr/>
              <a:t>44</a:t>
            </a:fld>
            <a:endParaRPr lang="en-US" altLang="nl-BE"/>
          </a:p>
        </p:txBody>
      </p:sp>
      <p:sp>
        <p:nvSpPr>
          <p:cNvPr id="36044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4A89350-CA53-439D-BA90-E916E3AC85A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6045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6DAA1DC-0772-4587-B17C-265940B280E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045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F813F8C-4EDF-42B4-A625-27F10191A69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045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045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6045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7E08767-4CF0-4281-B1DC-A80BCB6D8E06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44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31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F121B2-C79A-406B-AE09-1AED9366F7FE}" type="slidenum">
              <a:rPr lang="en-US" altLang="nl-BE"/>
              <a:pPr/>
              <a:t>7</a:t>
            </a:fld>
            <a:endParaRPr lang="en-US" altLang="nl-BE"/>
          </a:p>
        </p:txBody>
      </p:sp>
      <p:sp>
        <p:nvSpPr>
          <p:cNvPr id="32563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82C432E-C93C-4D68-A08A-70191236D06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563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44E95D6-7ACE-4F4F-BFF9-CFC9561B5F1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563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8CA7E07-4F2B-4EC7-8E92-E4ADFB002D6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563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563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2563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6708A3CA-1385-47A2-A3D5-859C1A3B63B4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7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23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06E3C8-B340-41FC-AC8C-946BE3810287}" type="slidenum">
              <a:rPr lang="en-US" altLang="nl-BE"/>
              <a:pPr/>
              <a:t>8</a:t>
            </a:fld>
            <a:endParaRPr lang="en-US" altLang="nl-BE"/>
          </a:p>
        </p:txBody>
      </p:sp>
      <p:sp>
        <p:nvSpPr>
          <p:cNvPr id="32665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336ADBC-91ED-4681-AB45-D2CD7907EFE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665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51248EB-3994-4E8F-AAF6-92A2564F358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665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DD1750E-C9A9-4EDC-B80B-F8288B27A0F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666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666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2666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1BA4506-29C3-488C-940D-84C19BEE8547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8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00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56D1DD-65BC-4209-B0F2-F4CF0307876C}" type="slidenum">
              <a:rPr lang="en-US" altLang="nl-BE"/>
              <a:pPr/>
              <a:t>9</a:t>
            </a:fld>
            <a:endParaRPr lang="en-US" altLang="nl-BE"/>
          </a:p>
        </p:txBody>
      </p:sp>
      <p:sp>
        <p:nvSpPr>
          <p:cNvPr id="3276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968712A-3786-455A-8E69-74683C20C6F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76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716BACE-44FE-4B4C-9543-5E6071D81C1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6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90FC37D-487A-4E5A-80C5-7EE61CABCF6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68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68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2768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C97E3DD-D4DD-4511-835A-9F012DFADC31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9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1112C1-5677-41FD-AC9B-29CD68DB297C}" type="slidenum">
              <a:rPr lang="en-US" altLang="nl-BE"/>
              <a:pPr/>
              <a:t>10</a:t>
            </a:fld>
            <a:endParaRPr lang="en-US" altLang="nl-BE"/>
          </a:p>
        </p:txBody>
      </p:sp>
      <p:sp>
        <p:nvSpPr>
          <p:cNvPr id="32870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E00C220-8697-46CA-9ABE-F30860B89D3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870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ADF6C61-89B5-4B15-91F0-2C4CCE80CAE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70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F6241B0-AC9A-4FFC-83D6-4BB0D71D800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70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870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2871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B0F8616-DE24-42C5-A369-5564FE0A80CB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10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59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4718F6-C751-4E1E-BB3B-04249901D6A3}" type="slidenum">
              <a:rPr lang="en-US" altLang="nl-BE"/>
              <a:pPr/>
              <a:t>11</a:t>
            </a:fld>
            <a:endParaRPr lang="en-US" altLang="nl-BE"/>
          </a:p>
        </p:txBody>
      </p:sp>
      <p:sp>
        <p:nvSpPr>
          <p:cNvPr id="32972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F291FFA-3268-46B2-8A3C-60C9524FA6E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973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6434F82-0491-4276-A331-22845C6081C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973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52A7DCB-E727-4137-A958-6E90F10EC93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973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973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32973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9C3DE8B-A820-42F7-8514-810E106C9BE8}" type="slidenum">
              <a:rPr lang="nl-NL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11</a:t>
            </a:fld>
            <a:endParaRPr lang="nl-NL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4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7C766C4-5108-47D0-90A0-B14BCC2CBB0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0269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5A37EE-5BDB-49F7-BC59-3F73E9DE24F3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5259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2A867F6-B487-4860-B237-4D9969ED6AF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01255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0764F-51EB-45B7-A7FD-4EB60E1895D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3579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077267-18B1-430D-B2DA-AF3D1FF54BC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18020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A11AF4-AAA1-4BBC-A80F-CD8881186D5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6512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114632F-DA9C-4960-9B43-161E7CF6DAB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29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04C17E-8FD9-4187-A246-97E2710C21A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3186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85B2102-1D15-438D-82A9-B705330F0F0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111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10FA8D-378D-4829-B20D-6154F2E09C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93196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E8DEA5-CCB3-4403-9860-AF0BA66E607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1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C960411-46B6-43AD-AE1D-0FDFB0D1E0C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83829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057C557-FDFF-4115-B539-1C522E8F001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6429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B21C115-C9A8-406B-9A2E-2B3D8063A55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64430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13C0769-5A51-4964-B72F-242404297E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59699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3BC429B-5BC1-4B54-B807-F7647555B2D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9454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714ECA-4D84-4F19-8A4C-A86D24CA392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57891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DAB63A8-D0C5-466F-9A53-6BF65D2D3A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09496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F8AF3-2798-48CB-97D6-7F98ADDE18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3165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7565AE-2E7D-4B22-BE4E-056563AA67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4344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670072D-3618-473D-825D-1E7077B802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41173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DC7F45-4E24-425C-96E1-AE724D28791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7352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58032-6D56-4AE0-A923-D7CAF7080A2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102958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311A8A8-44DB-49CF-8FBF-8D7B52E929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60574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BBD9364-49F5-492D-BB8B-F058B2B9D04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309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957A9AB-03DB-489C-9625-4A34924241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10541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3A7EA07-2676-4A1E-B4EB-0FDEE5A20C3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72189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8C0F5-959E-4135-B6C8-5C7F88D7D8D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0113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65DF91D-E679-483E-A77A-8C887813030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96008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491DF7-6C5D-4BF7-9587-AB372E2BCF0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88309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E5ECFB4-EB10-4C1F-9564-24467628C8F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96091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0FD33C9-17CC-40E5-8DDC-FA416154E89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14185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DC141A2-AE51-4E99-A24D-CAF52458FCE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839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A859C7A-E507-4D9C-AE40-0CFFF9648AD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85362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912EAEB-AD61-4C10-B160-7C92D4F926F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85474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FAB8DB2-B600-4630-81EE-E0E6BEA95C9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1611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6E2B809-989A-4BB6-A854-310978AEC67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3427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819A9B3-4EF7-46D7-9311-5629071F843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90989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8757A6B-5BBE-400B-B25E-30EB1C20B16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96148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7D8A050-4998-436B-ABDD-6FAAD7C0328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10161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E25FCE-4FBF-45FC-BE28-47ADFDD4956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21740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CE92D0A-BCFD-40CA-A54B-9D1B6792C65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638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4D0F66-2BC1-4F79-9046-86A0C6D003B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9256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6BAFBCA-310A-4BD4-886B-E41625E60F1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229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E27155-CED3-4F3A-8073-FF75D799309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59640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02C85EE-BC4B-4FB1-8868-58E6FC0894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42460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2A68E5B-C2A6-4172-B3EB-8D491E222B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74659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FE9B68-54AD-4DCA-B5D5-5F4B88AB717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33230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C2BB9C2-49EC-495E-8630-EC56E1284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332925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2AB9844-FA48-4D7E-AA96-0C5760119F1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60350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833D28-F3FB-488D-A2FE-4DF621817F2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6435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56909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57214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267014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588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35828E9-42A9-41EF-B1CC-C3E13FFC8B6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0583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50523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36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701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82322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011355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264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855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279F2CA-7313-449A-AC08-C66D04DD6ED3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8059082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A8CADAF-D7AA-47B1-95BC-AEA7612ADCC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405023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D9DF120-7944-45FB-B19A-02AE5EDFFDE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6800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916E6FD-C35F-4746-B703-887FB87E88C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899581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571BC86-2D3D-45B3-8AAB-C556F2BE55A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268667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60E08C9-AC11-4FDE-9866-018DE7EC1E3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785267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4693FE4-4371-4BB3-BCB4-71439C5F7A92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876732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1687994-A12C-43F9-8BA2-D4C28D817881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48066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C5E8B02-0701-40B0-945C-A39725CD17D6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762840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987BA5A-3B4F-440F-B88F-4D77CE7ACEC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703772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2AAD542-057A-45B7-9AF7-6D4B288F527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64467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F2089E4-4E0E-43E9-B359-0227FB39DF9C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648787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3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045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26/04/2021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E10E-A10B-4E3D-8CC9-C9D12D987CF9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8292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402A5C1-75B4-46C7-8C7C-4C520D52F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43363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11AC3D-35AF-4E20-B22C-0BED418928E8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847614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26/04/2021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D218-8C31-48AC-AA37-3F83A502A3DE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963244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8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8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94598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26/04/2021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450C-6D80-47C7-8B1C-06FA20405DDA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42121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26/04/2021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D439-5190-418E-BBD3-65242296D135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473745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26/04/2021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D3043-5B8B-4E5F-8426-7AE631F42B04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0524599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8"/>
            <a:ext cx="617220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3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26/04/2021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B0B1-5146-495A-A5E4-C517EB14E111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253796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8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26/04/2021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A0692-4F44-4F9B-8C32-8D5A8770EB1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35756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606005-8F8D-4376-881F-5E959C52DD5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993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AF2DC41B-5580-4A3A-B7D3-887BD7D3224B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C0E5D318-DEE4-4B04-9C68-29C1ECE8CEBE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5B11EB95-E7EB-4A35-B9A4-67320C3C456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ABF3CCBA-B351-492D-BA7F-6EA14F02574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4" y="6356350"/>
            <a:ext cx="281728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657C7ACA-2F6F-42A7-8ADF-1BA96507F0D4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DCDDA67-510B-4C46-9474-6750A94A41E6}" type="slidenum">
              <a:rPr lang="nl-NL" altLang="nl-BE"/>
              <a:pPr/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8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2" y="6356352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26/04/2021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2" y="6356352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2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2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3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8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7.png"/><Relationship Id="rId4" Type="http://schemas.openxmlformats.org/officeDocument/2006/relationships/diagramData" Target="../diagrams/data6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9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9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4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4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328" y="2426517"/>
            <a:ext cx="3305101" cy="33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2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54" y="2202771"/>
            <a:ext cx="4186075" cy="62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27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123" y="3439811"/>
            <a:ext cx="2700338" cy="73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380"/>
              </a:spcBef>
              <a:buClrTx/>
            </a:pPr>
            <a:endParaRPr lang="nl-BE" altLang="nl-BE" sz="21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168" y="4401110"/>
            <a:ext cx="3240360" cy="47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7969" tIns="18985" rIns="37969" bIns="18985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296"/>
              </a:spcBef>
              <a:buClrTx/>
            </a:pPr>
            <a:r>
              <a:rPr lang="nl-BE" altLang="nl-BE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	Koen Van Eyken</a:t>
            </a:r>
          </a:p>
          <a:p>
            <a:pPr eaLnBrk="1" hangingPunct="1">
              <a:lnSpc>
                <a:spcPct val="90000"/>
              </a:lnSpc>
              <a:spcBef>
                <a:spcPts val="296"/>
              </a:spcBef>
              <a:buClrTx/>
            </a:pPr>
            <a:endParaRPr lang="nl-BE" altLang="nl-BE" sz="2400" dirty="0">
              <a:solidFill>
                <a:srgbClr val="CCCCFF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296"/>
              </a:spcBef>
              <a:buClrTx/>
            </a:pPr>
            <a:r>
              <a:rPr lang="nl-BE" altLang="nl-BE" sz="2400" dirty="0">
                <a:solidFill>
                  <a:srgbClr val="CCCCFF"/>
                </a:solidFill>
                <a:cs typeface="Arial" panose="020B0604020202020204" pitchFamily="34" charset="0"/>
              </a:rPr>
              <a:t>Thomas De Vries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0437" y="2295840"/>
            <a:ext cx="4627315" cy="720427"/>
          </a:xfrm>
        </p:spPr>
        <p:txBody>
          <a:bodyPr/>
          <a:lstStyle/>
          <a:p>
            <a:r>
              <a:rPr lang="nl-BE" altLang="nl-BE" sz="3300" dirty="0"/>
              <a:t>Software</a:t>
            </a:r>
            <a:r>
              <a:rPr lang="nl-BE" altLang="nl-BE" sz="3600" dirty="0"/>
              <a:t> </a:t>
            </a:r>
            <a:r>
              <a:rPr lang="nl-BE" altLang="nl-BE" sz="3300" dirty="0"/>
              <a:t>analysis</a:t>
            </a:r>
            <a:br>
              <a:rPr lang="nl-BE" altLang="nl-BE" sz="3600" dirty="0"/>
            </a:br>
            <a:endParaRPr lang="en-BE" sz="36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5520" y="2805952"/>
            <a:ext cx="8712968" cy="386658"/>
          </a:xfrm>
        </p:spPr>
        <p:txBody>
          <a:bodyPr/>
          <a:lstStyle/>
          <a:p>
            <a:r>
              <a:rPr lang="nl-BE" altLang="nl-BE" sz="6000" dirty="0">
                <a:solidFill>
                  <a:srgbClr val="FFFFFF"/>
                </a:solidFill>
              </a:rPr>
              <a:t>Data Flow Diagrams</a:t>
            </a:r>
            <a:endParaRPr lang="en-BE" sz="5400" dirty="0"/>
          </a:p>
        </p:txBody>
      </p:sp>
    </p:spTree>
    <p:extLst>
      <p:ext uri="{BB962C8B-B14F-4D97-AF65-F5344CB8AC3E}">
        <p14:creationId xmlns:p14="http://schemas.microsoft.com/office/powerpoint/2010/main" val="4044046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ext Box 1"/>
          <p:cNvSpPr txBox="1">
            <a:spLocks noChangeArrowheads="1"/>
          </p:cNvSpPr>
          <p:nvPr/>
        </p:nvSpPr>
        <p:spPr bwMode="auto">
          <a:xfrm>
            <a:off x="214312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sp>
        <p:nvSpPr>
          <p:cNvPr id="156675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E0E58B1-3101-45C1-B44B-86B0A6E9AC29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10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1279001"/>
            <a:ext cx="2307357" cy="4299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Ovaal 2"/>
          <p:cNvSpPr/>
          <p:nvPr/>
        </p:nvSpPr>
        <p:spPr bwMode="auto">
          <a:xfrm>
            <a:off x="7631168" y="3096863"/>
            <a:ext cx="1043193" cy="94275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nl-BE" dirty="0"/>
              <a:t>P1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501" y="2149935"/>
            <a:ext cx="1218803" cy="748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C1D29F-A9BA-404B-91CB-0F7215F1C50D}"/>
              </a:ext>
            </a:extLst>
          </p:cNvPr>
          <p:cNvSpPr/>
          <p:nvPr/>
        </p:nvSpPr>
        <p:spPr>
          <a:xfrm>
            <a:off x="1774714" y="1700808"/>
            <a:ext cx="5257390" cy="4902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sz="4000" dirty="0">
                <a:solidFill>
                  <a:schemeClr val="tx1"/>
                </a:solidFill>
              </a:rPr>
              <a:t>4 symbolen </a:t>
            </a:r>
          </a:p>
          <a:p>
            <a:pPr lvl="0"/>
            <a:r>
              <a:rPr lang="nl-NL" sz="4000" dirty="0">
                <a:solidFill>
                  <a:schemeClr val="tx1"/>
                </a:solidFill>
              </a:rPr>
              <a:t>om fysieke</a:t>
            </a:r>
            <a:endParaRPr lang="en-BE" sz="4000" dirty="0">
              <a:solidFill>
                <a:schemeClr val="tx1"/>
              </a:solidFill>
            </a:endParaRPr>
          </a:p>
          <a:p>
            <a:pPr lvl="0"/>
            <a:r>
              <a:rPr lang="nl-NL" sz="4000" dirty="0">
                <a:solidFill>
                  <a:schemeClr val="tx1"/>
                </a:solidFill>
              </a:rPr>
              <a:t>en logische systemen </a:t>
            </a:r>
            <a:endParaRPr lang="en-BE" sz="4000" dirty="0">
              <a:solidFill>
                <a:schemeClr val="tx1"/>
              </a:solidFill>
            </a:endParaRPr>
          </a:p>
          <a:p>
            <a:pPr lvl="0"/>
            <a:r>
              <a:rPr lang="nl-NL" sz="4000" dirty="0">
                <a:solidFill>
                  <a:schemeClr val="tx1"/>
                </a:solidFill>
              </a:rPr>
              <a:t>voor te stellen</a:t>
            </a:r>
            <a:endParaRPr lang="en-B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76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79" y="4720119"/>
            <a:ext cx="4244755" cy="1510845"/>
          </a:xfrm>
          <a:prstGeom prst="rect">
            <a:avLst/>
          </a:prstGeom>
        </p:spPr>
      </p:pic>
      <p:sp>
        <p:nvSpPr>
          <p:cNvPr id="157697" name="Text Box 1"/>
          <p:cNvSpPr txBox="1">
            <a:spLocks noChangeArrowheads="1"/>
          </p:cNvSpPr>
          <p:nvPr/>
        </p:nvSpPr>
        <p:spPr bwMode="auto">
          <a:xfrm>
            <a:off x="2143125" y="158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8076D10-F55F-654F-80C1-7A6653CD7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963194"/>
              </p:ext>
            </p:extLst>
          </p:nvPr>
        </p:nvGraphicFramePr>
        <p:xfrm>
          <a:off x="695400" y="267214"/>
          <a:ext cx="1116124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01B86A8-FB8C-42EF-999F-E233B038BFCA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11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2065" y="4730204"/>
            <a:ext cx="3647901" cy="138109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0794" y="5616185"/>
            <a:ext cx="975914" cy="12259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1436" y="5616186"/>
            <a:ext cx="889157" cy="1134441"/>
          </a:xfrm>
          <a:prstGeom prst="rect">
            <a:avLst/>
          </a:prstGeom>
        </p:spPr>
      </p:pic>
      <p:cxnSp>
        <p:nvCxnSpPr>
          <p:cNvPr id="8" name="Rechte verbindingslijn met pijl 7"/>
          <p:cNvCxnSpPr/>
          <p:nvPr/>
        </p:nvCxnSpPr>
        <p:spPr bwMode="auto">
          <a:xfrm>
            <a:off x="4481643" y="2852936"/>
            <a:ext cx="2088232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88929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ext Box 1"/>
          <p:cNvSpPr txBox="1">
            <a:spLocks noChangeArrowheads="1"/>
          </p:cNvSpPr>
          <p:nvPr/>
        </p:nvSpPr>
        <p:spPr bwMode="auto">
          <a:xfrm>
            <a:off x="2143125" y="158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BD4D16-6833-9149-AD19-B5027E4A9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788950"/>
              </p:ext>
            </p:extLst>
          </p:nvPr>
        </p:nvGraphicFramePr>
        <p:xfrm>
          <a:off x="1707233" y="907043"/>
          <a:ext cx="8644185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91ECF4E-C7F3-4678-AB9C-978D212C0442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12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5202384"/>
            <a:ext cx="2259752" cy="1155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0770" y="5202384"/>
            <a:ext cx="1975271" cy="12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2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ext Box 1"/>
          <p:cNvSpPr txBox="1">
            <a:spLocks noChangeArrowheads="1"/>
          </p:cNvSpPr>
          <p:nvPr/>
        </p:nvSpPr>
        <p:spPr bwMode="auto">
          <a:xfrm>
            <a:off x="2143125" y="158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E114511-CE5D-8E49-BFA9-4D76B410A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864213"/>
              </p:ext>
            </p:extLst>
          </p:nvPr>
        </p:nvGraphicFramePr>
        <p:xfrm>
          <a:off x="983432" y="841044"/>
          <a:ext cx="10729192" cy="5407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2BF81AA8-3DFB-4855-A68E-43BFACD917BC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13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05" y="2978317"/>
            <a:ext cx="1584894" cy="91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056" y="2941532"/>
            <a:ext cx="1062566" cy="10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52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2143125" y="635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AB61F1-49BF-7240-8207-DFC8404E65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4088458"/>
              </p:ext>
            </p:extLst>
          </p:nvPr>
        </p:nvGraphicFramePr>
        <p:xfrm>
          <a:off x="983432" y="808918"/>
          <a:ext cx="10801200" cy="5514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0771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F969C5B-2135-4829-83DD-720388413431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14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5215346"/>
            <a:ext cx="1271588" cy="126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hoek 1"/>
          <p:cNvSpPr/>
          <p:nvPr/>
        </p:nvSpPr>
        <p:spPr bwMode="auto">
          <a:xfrm>
            <a:off x="8493323" y="5237020"/>
            <a:ext cx="1227237" cy="116321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nl-BE" dirty="0"/>
              <a:t>Klant</a:t>
            </a:r>
          </a:p>
        </p:txBody>
      </p:sp>
    </p:spTree>
    <p:extLst>
      <p:ext uri="{BB962C8B-B14F-4D97-AF65-F5344CB8AC3E}">
        <p14:creationId xmlns:p14="http://schemas.microsoft.com/office/powerpoint/2010/main" val="29403259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ext Box 1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sp>
        <p:nvSpPr>
          <p:cNvPr id="162818" name="Text Box 2"/>
          <p:cNvSpPr txBox="1">
            <a:spLocks noChangeArrowheads="1"/>
          </p:cNvSpPr>
          <p:nvPr/>
        </p:nvSpPr>
        <p:spPr bwMode="auto">
          <a:xfrm>
            <a:off x="2246314" y="1328738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14350" indent="-498475"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770063" indent="-500063"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nl-NL" altLang="nl-BE" sz="2800">
              <a:solidFill>
                <a:srgbClr val="000000"/>
              </a:solidFill>
            </a:endParaRPr>
          </a:p>
          <a:p>
            <a:pPr lvl="3" eaLnBrk="1" hangingPunct="1">
              <a:lnSpc>
                <a:spcPct val="90000"/>
              </a:lnSpc>
              <a:spcBef>
                <a:spcPts val="450"/>
              </a:spcBef>
              <a:buClrTx/>
            </a:pPr>
            <a:endParaRPr lang="nl-NL" altLang="nl-BE" sz="2800">
              <a:solidFill>
                <a:srgbClr val="000000"/>
              </a:solidFill>
            </a:endParaRPr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FE9B02A-C037-4B7F-BFBC-CA057DC2A688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15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1" y="1084264"/>
            <a:ext cx="7127875" cy="5324475"/>
          </a:xfrm>
          <a:prstGeom prst="rect">
            <a:avLst/>
          </a:prstGeom>
          <a:noFill/>
          <a:ln w="9525" cap="flat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295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ext Box 1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2246314" y="1328738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14350" indent="-498475"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2114550" indent="-727075"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nl-NL" altLang="nl-BE" sz="2800">
              <a:solidFill>
                <a:srgbClr val="000000"/>
              </a:solidFill>
            </a:endParaRPr>
          </a:p>
          <a:p>
            <a:pPr lvl="3"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nl-NL" altLang="nl-BE" sz="2800">
              <a:solidFill>
                <a:srgbClr val="000000"/>
              </a:solidFill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24E4DF2A-E45D-4241-AB3F-6F02D0DC7A89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16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957262"/>
            <a:ext cx="7445794" cy="52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90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727126"/>
            <a:ext cx="7933174" cy="554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4865" name="Text Box 1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2143126" y="1052736"/>
            <a:ext cx="8315325" cy="517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14350" indent="-498475"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770063" indent="-500063"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4350" algn="l"/>
                <a:tab pos="962025" algn="l"/>
                <a:tab pos="1411288" algn="l"/>
                <a:tab pos="1860550" algn="l"/>
                <a:tab pos="2309813" algn="l"/>
                <a:tab pos="2759075" algn="l"/>
                <a:tab pos="3208338" algn="l"/>
                <a:tab pos="3657600" algn="l"/>
                <a:tab pos="4106863" algn="l"/>
                <a:tab pos="4556125" algn="l"/>
                <a:tab pos="5005388" algn="l"/>
                <a:tab pos="5454650" algn="l"/>
                <a:tab pos="5903913" algn="l"/>
                <a:tab pos="6353175" algn="l"/>
                <a:tab pos="6802438" algn="l"/>
                <a:tab pos="7251700" algn="l"/>
                <a:tab pos="7700963" algn="l"/>
                <a:tab pos="8150225" algn="l"/>
                <a:tab pos="8599488" algn="l"/>
                <a:tab pos="9048750" algn="l"/>
                <a:tab pos="94980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nl-NL" altLang="nl-BE" sz="2800" dirty="0">
              <a:solidFill>
                <a:srgbClr val="000000"/>
              </a:solidFill>
            </a:endParaRPr>
          </a:p>
          <a:p>
            <a:pPr lvl="3" eaLnBrk="1" hangingPunct="1">
              <a:lnSpc>
                <a:spcPct val="90000"/>
              </a:lnSpc>
              <a:spcBef>
                <a:spcPts val="450"/>
              </a:spcBef>
              <a:buClrTx/>
            </a:pPr>
            <a:endParaRPr lang="nl-NL" altLang="nl-BE" sz="2800" dirty="0">
              <a:solidFill>
                <a:srgbClr val="000000"/>
              </a:solidFill>
            </a:endParaRP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4A815056-9DDB-480B-90AC-12F57DEF6EEC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17</a:t>
            </a:fld>
            <a:endParaRPr lang="nl-NL" altLang="nl-BE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69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317" y="1371600"/>
            <a:ext cx="5724525" cy="5105400"/>
          </a:xfrm>
          <a:prstGeom prst="rect">
            <a:avLst/>
          </a:prstGeom>
        </p:spPr>
      </p:pic>
      <p:sp>
        <p:nvSpPr>
          <p:cNvPr id="165889" name="Text Box 1"/>
          <p:cNvSpPr txBox="1">
            <a:spLocks noChangeArrowheads="1"/>
          </p:cNvSpPr>
          <p:nvPr/>
        </p:nvSpPr>
        <p:spPr bwMode="auto">
          <a:xfrm>
            <a:off x="2134672" y="56301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chemeClr val="tx1"/>
                </a:solidFill>
              </a:rPr>
              <a:t>Voorbeeld level 0 / Context diagram – </a:t>
            </a:r>
            <a:r>
              <a:rPr lang="nl-BE" altLang="nl-BE" sz="2600" dirty="0" err="1">
                <a:solidFill>
                  <a:schemeClr val="tx1"/>
                </a:solidFill>
              </a:rPr>
              <a:t>Fast</a:t>
            </a:r>
            <a:r>
              <a:rPr lang="nl-BE" altLang="nl-BE" sz="2600" dirty="0">
                <a:solidFill>
                  <a:schemeClr val="tx1"/>
                </a:solidFill>
              </a:rPr>
              <a:t> food</a:t>
            </a:r>
          </a:p>
        </p:txBody>
      </p:sp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1919536" y="2996952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71463" indent="-271463">
              <a:tabLst>
                <a:tab pos="271463" algn="l"/>
                <a:tab pos="719138" algn="l"/>
                <a:tab pos="1168400" algn="l"/>
                <a:tab pos="1617663" algn="l"/>
                <a:tab pos="2066925" algn="l"/>
                <a:tab pos="2516188" algn="l"/>
                <a:tab pos="2965450" algn="l"/>
                <a:tab pos="3414713" algn="l"/>
                <a:tab pos="3863975" algn="l"/>
                <a:tab pos="4313238" algn="l"/>
                <a:tab pos="4762500" algn="l"/>
                <a:tab pos="5211763" algn="l"/>
                <a:tab pos="5661025" algn="l"/>
                <a:tab pos="6110288" algn="l"/>
                <a:tab pos="6559550" algn="l"/>
                <a:tab pos="7008813" algn="l"/>
                <a:tab pos="7458075" algn="l"/>
                <a:tab pos="7907338" algn="l"/>
                <a:tab pos="8356600" algn="l"/>
                <a:tab pos="8805863" algn="l"/>
                <a:tab pos="92551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8025" indent="-234950">
              <a:tabLst>
                <a:tab pos="271463" algn="l"/>
                <a:tab pos="719138" algn="l"/>
                <a:tab pos="1168400" algn="l"/>
                <a:tab pos="1617663" algn="l"/>
                <a:tab pos="2066925" algn="l"/>
                <a:tab pos="2516188" algn="l"/>
                <a:tab pos="2965450" algn="l"/>
                <a:tab pos="3414713" algn="l"/>
                <a:tab pos="3863975" algn="l"/>
                <a:tab pos="4313238" algn="l"/>
                <a:tab pos="4762500" algn="l"/>
                <a:tab pos="5211763" algn="l"/>
                <a:tab pos="5661025" algn="l"/>
                <a:tab pos="6110288" algn="l"/>
                <a:tab pos="6559550" algn="l"/>
                <a:tab pos="7008813" algn="l"/>
                <a:tab pos="7458075" algn="l"/>
                <a:tab pos="7907338" algn="l"/>
                <a:tab pos="8356600" algn="l"/>
                <a:tab pos="8805863" algn="l"/>
                <a:tab pos="92551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71463" algn="l"/>
                <a:tab pos="719138" algn="l"/>
                <a:tab pos="1168400" algn="l"/>
                <a:tab pos="1617663" algn="l"/>
                <a:tab pos="2066925" algn="l"/>
                <a:tab pos="2516188" algn="l"/>
                <a:tab pos="2965450" algn="l"/>
                <a:tab pos="3414713" algn="l"/>
                <a:tab pos="3863975" algn="l"/>
                <a:tab pos="4313238" algn="l"/>
                <a:tab pos="4762500" algn="l"/>
                <a:tab pos="5211763" algn="l"/>
                <a:tab pos="5661025" algn="l"/>
                <a:tab pos="6110288" algn="l"/>
                <a:tab pos="6559550" algn="l"/>
                <a:tab pos="7008813" algn="l"/>
                <a:tab pos="7458075" algn="l"/>
                <a:tab pos="7907338" algn="l"/>
                <a:tab pos="8356600" algn="l"/>
                <a:tab pos="8805863" algn="l"/>
                <a:tab pos="92551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71463" algn="l"/>
                <a:tab pos="719138" algn="l"/>
                <a:tab pos="1168400" algn="l"/>
                <a:tab pos="1617663" algn="l"/>
                <a:tab pos="2066925" algn="l"/>
                <a:tab pos="2516188" algn="l"/>
                <a:tab pos="2965450" algn="l"/>
                <a:tab pos="3414713" algn="l"/>
                <a:tab pos="3863975" algn="l"/>
                <a:tab pos="4313238" algn="l"/>
                <a:tab pos="4762500" algn="l"/>
                <a:tab pos="5211763" algn="l"/>
                <a:tab pos="5661025" algn="l"/>
                <a:tab pos="6110288" algn="l"/>
                <a:tab pos="6559550" algn="l"/>
                <a:tab pos="7008813" algn="l"/>
                <a:tab pos="7458075" algn="l"/>
                <a:tab pos="7907338" algn="l"/>
                <a:tab pos="8356600" algn="l"/>
                <a:tab pos="8805863" algn="l"/>
                <a:tab pos="92551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71463" algn="l"/>
                <a:tab pos="719138" algn="l"/>
                <a:tab pos="1168400" algn="l"/>
                <a:tab pos="1617663" algn="l"/>
                <a:tab pos="2066925" algn="l"/>
                <a:tab pos="2516188" algn="l"/>
                <a:tab pos="2965450" algn="l"/>
                <a:tab pos="3414713" algn="l"/>
                <a:tab pos="3863975" algn="l"/>
                <a:tab pos="4313238" algn="l"/>
                <a:tab pos="4762500" algn="l"/>
                <a:tab pos="5211763" algn="l"/>
                <a:tab pos="5661025" algn="l"/>
                <a:tab pos="6110288" algn="l"/>
                <a:tab pos="6559550" algn="l"/>
                <a:tab pos="7008813" algn="l"/>
                <a:tab pos="7458075" algn="l"/>
                <a:tab pos="7907338" algn="l"/>
                <a:tab pos="8356600" algn="l"/>
                <a:tab pos="8805863" algn="l"/>
                <a:tab pos="92551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1463" algn="l"/>
                <a:tab pos="719138" algn="l"/>
                <a:tab pos="1168400" algn="l"/>
                <a:tab pos="1617663" algn="l"/>
                <a:tab pos="2066925" algn="l"/>
                <a:tab pos="2516188" algn="l"/>
                <a:tab pos="2965450" algn="l"/>
                <a:tab pos="3414713" algn="l"/>
                <a:tab pos="3863975" algn="l"/>
                <a:tab pos="4313238" algn="l"/>
                <a:tab pos="4762500" algn="l"/>
                <a:tab pos="5211763" algn="l"/>
                <a:tab pos="5661025" algn="l"/>
                <a:tab pos="6110288" algn="l"/>
                <a:tab pos="6559550" algn="l"/>
                <a:tab pos="7008813" algn="l"/>
                <a:tab pos="7458075" algn="l"/>
                <a:tab pos="7907338" algn="l"/>
                <a:tab pos="8356600" algn="l"/>
                <a:tab pos="8805863" algn="l"/>
                <a:tab pos="92551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1463" algn="l"/>
                <a:tab pos="719138" algn="l"/>
                <a:tab pos="1168400" algn="l"/>
                <a:tab pos="1617663" algn="l"/>
                <a:tab pos="2066925" algn="l"/>
                <a:tab pos="2516188" algn="l"/>
                <a:tab pos="2965450" algn="l"/>
                <a:tab pos="3414713" algn="l"/>
                <a:tab pos="3863975" algn="l"/>
                <a:tab pos="4313238" algn="l"/>
                <a:tab pos="4762500" algn="l"/>
                <a:tab pos="5211763" algn="l"/>
                <a:tab pos="5661025" algn="l"/>
                <a:tab pos="6110288" algn="l"/>
                <a:tab pos="6559550" algn="l"/>
                <a:tab pos="7008813" algn="l"/>
                <a:tab pos="7458075" algn="l"/>
                <a:tab pos="7907338" algn="l"/>
                <a:tab pos="8356600" algn="l"/>
                <a:tab pos="8805863" algn="l"/>
                <a:tab pos="92551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1463" algn="l"/>
                <a:tab pos="719138" algn="l"/>
                <a:tab pos="1168400" algn="l"/>
                <a:tab pos="1617663" algn="l"/>
                <a:tab pos="2066925" algn="l"/>
                <a:tab pos="2516188" algn="l"/>
                <a:tab pos="2965450" algn="l"/>
                <a:tab pos="3414713" algn="l"/>
                <a:tab pos="3863975" algn="l"/>
                <a:tab pos="4313238" algn="l"/>
                <a:tab pos="4762500" algn="l"/>
                <a:tab pos="5211763" algn="l"/>
                <a:tab pos="5661025" algn="l"/>
                <a:tab pos="6110288" algn="l"/>
                <a:tab pos="6559550" algn="l"/>
                <a:tab pos="7008813" algn="l"/>
                <a:tab pos="7458075" algn="l"/>
                <a:tab pos="7907338" algn="l"/>
                <a:tab pos="8356600" algn="l"/>
                <a:tab pos="8805863" algn="l"/>
                <a:tab pos="92551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1463" algn="l"/>
                <a:tab pos="719138" algn="l"/>
                <a:tab pos="1168400" algn="l"/>
                <a:tab pos="1617663" algn="l"/>
                <a:tab pos="2066925" algn="l"/>
                <a:tab pos="2516188" algn="l"/>
                <a:tab pos="2965450" algn="l"/>
                <a:tab pos="3414713" algn="l"/>
                <a:tab pos="3863975" algn="l"/>
                <a:tab pos="4313238" algn="l"/>
                <a:tab pos="4762500" algn="l"/>
                <a:tab pos="5211763" algn="l"/>
                <a:tab pos="5661025" algn="l"/>
                <a:tab pos="6110288" algn="l"/>
                <a:tab pos="6559550" algn="l"/>
                <a:tab pos="7008813" algn="l"/>
                <a:tab pos="7458075" algn="l"/>
                <a:tab pos="7907338" algn="l"/>
                <a:tab pos="8356600" algn="l"/>
                <a:tab pos="8805863" algn="l"/>
                <a:tab pos="92551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709613" lvl="1" eaLnBrk="1" hangingPunct="1">
              <a:spcBef>
                <a:spcPts val="450"/>
              </a:spcBef>
              <a:buClrTx/>
            </a:pPr>
            <a:endParaRPr lang="nl-BE" altLang="nl-BE" dirty="0">
              <a:solidFill>
                <a:srgbClr val="000000"/>
              </a:solidFill>
            </a:endParaRPr>
          </a:p>
          <a:p>
            <a:pPr marL="273050" eaLnBrk="1" hangingPunct="1"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 marL="273050" eaLnBrk="1" hangingPunct="1"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 marL="273050" eaLnBrk="1" hangingPunct="1">
              <a:spcBef>
                <a:spcPts val="600"/>
              </a:spcBef>
              <a:buClrTx/>
            </a:pPr>
            <a:r>
              <a:rPr lang="nl-BE" altLang="nl-BE" sz="2400" dirty="0">
                <a:solidFill>
                  <a:srgbClr val="000000"/>
                </a:solidFill>
              </a:rPr>
              <a:t>Maaltijdsysteem als 1 proces</a:t>
            </a:r>
          </a:p>
          <a:p>
            <a:pPr marL="273050" eaLnBrk="1" hangingPunct="1">
              <a:spcBef>
                <a:spcPts val="600"/>
              </a:spcBef>
              <a:buClrTx/>
            </a:pPr>
            <a:r>
              <a:rPr lang="nl-BE" altLang="nl-BE" sz="2400" dirty="0">
                <a:solidFill>
                  <a:srgbClr val="000000"/>
                </a:solidFill>
              </a:rPr>
              <a:t>3 bronnen/bestemmingen</a:t>
            </a:r>
          </a:p>
        </p:txBody>
      </p:sp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386CC1D-150B-4B60-8B57-0576749BA7B1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18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65893" name="Text Box 5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</p:spTree>
    <p:extLst>
      <p:ext uri="{BB962C8B-B14F-4D97-AF65-F5344CB8AC3E}">
        <p14:creationId xmlns:p14="http://schemas.microsoft.com/office/powerpoint/2010/main" val="3361959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ext Box 1"/>
          <p:cNvSpPr txBox="1">
            <a:spLocks noChangeArrowheads="1"/>
          </p:cNvSpPr>
          <p:nvPr/>
        </p:nvSpPr>
        <p:spPr bwMode="auto">
          <a:xfrm>
            <a:off x="2209800" y="7858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>
                <a:solidFill>
                  <a:srgbClr val="C0504D"/>
                </a:solidFill>
              </a:rPr>
              <a:t>Volgende stap</a:t>
            </a:r>
          </a:p>
        </p:txBody>
      </p:sp>
      <p:sp>
        <p:nvSpPr>
          <p:cNvPr id="166914" name="Text Box 2"/>
          <p:cNvSpPr txBox="1">
            <a:spLocks noChangeArrowheads="1"/>
          </p:cNvSpPr>
          <p:nvPr/>
        </p:nvSpPr>
        <p:spPr bwMode="auto">
          <a:xfrm>
            <a:off x="1343472" y="1189621"/>
            <a:ext cx="10081120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endParaRPr lang="nl-BE" altLang="nl-BE" sz="2800" dirty="0">
              <a:solidFill>
                <a:srgbClr val="000000"/>
              </a:solidFill>
            </a:endParaRPr>
          </a:p>
          <a:p>
            <a:pPr marL="12700" indent="0" eaLnBrk="1" hangingPunct="1">
              <a:spcBef>
                <a:spcPts val="600"/>
              </a:spcBef>
              <a:buClr>
                <a:srgbClr val="C0504D"/>
              </a:buClr>
            </a:pPr>
            <a:r>
              <a:rPr lang="nl-BE" altLang="nl-BE" sz="2400" dirty="0">
                <a:solidFill>
                  <a:srgbClr val="000000"/>
                </a:solidFill>
              </a:rPr>
              <a:t>Analist moet dit ene proces onderverdelen in processen die uitgevoerd worden, dit is de </a:t>
            </a:r>
            <a:r>
              <a:rPr lang="nl-BE" altLang="nl-BE" sz="2400" b="1" dirty="0">
                <a:solidFill>
                  <a:srgbClr val="000000"/>
                </a:solidFill>
              </a:rPr>
              <a:t>functionele decompositie</a:t>
            </a:r>
            <a:r>
              <a:rPr lang="nl-BE" altLang="nl-BE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66915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2F3A836-6B28-4553-ADCA-76EC8DE18338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19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66916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sp>
        <p:nvSpPr>
          <p:cNvPr id="2" name="Ovaal 1"/>
          <p:cNvSpPr/>
          <p:nvPr/>
        </p:nvSpPr>
        <p:spPr bwMode="auto">
          <a:xfrm>
            <a:off x="2813174" y="3446397"/>
            <a:ext cx="1656184" cy="1584176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9" name="Ovaal 8"/>
          <p:cNvSpPr/>
          <p:nvPr/>
        </p:nvSpPr>
        <p:spPr bwMode="auto">
          <a:xfrm>
            <a:off x="5561273" y="2719555"/>
            <a:ext cx="936104" cy="921167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0" name="Ovaal 9"/>
          <p:cNvSpPr/>
          <p:nvPr/>
        </p:nvSpPr>
        <p:spPr bwMode="auto">
          <a:xfrm>
            <a:off x="5561273" y="3812128"/>
            <a:ext cx="936104" cy="921167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1" name="Ovaal 10"/>
          <p:cNvSpPr/>
          <p:nvPr/>
        </p:nvSpPr>
        <p:spPr bwMode="auto">
          <a:xfrm>
            <a:off x="5697914" y="5029619"/>
            <a:ext cx="936104" cy="921167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2" name="Ovaal 11"/>
          <p:cNvSpPr/>
          <p:nvPr/>
        </p:nvSpPr>
        <p:spPr bwMode="auto">
          <a:xfrm>
            <a:off x="8051866" y="2697982"/>
            <a:ext cx="360040" cy="38427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3" name="Ovaal 12"/>
          <p:cNvSpPr/>
          <p:nvPr/>
        </p:nvSpPr>
        <p:spPr bwMode="auto">
          <a:xfrm>
            <a:off x="8059520" y="3207024"/>
            <a:ext cx="360040" cy="38427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4" name="Ovaal 13"/>
          <p:cNvSpPr/>
          <p:nvPr/>
        </p:nvSpPr>
        <p:spPr bwMode="auto">
          <a:xfrm>
            <a:off x="8080594" y="4112396"/>
            <a:ext cx="360040" cy="38427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5" name="Ovaal 14"/>
          <p:cNvSpPr/>
          <p:nvPr/>
        </p:nvSpPr>
        <p:spPr bwMode="auto">
          <a:xfrm>
            <a:off x="8080594" y="5209904"/>
            <a:ext cx="360040" cy="38427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6" name="Ovaal 15"/>
          <p:cNvSpPr/>
          <p:nvPr/>
        </p:nvSpPr>
        <p:spPr bwMode="auto">
          <a:xfrm>
            <a:off x="8080594" y="5686425"/>
            <a:ext cx="360040" cy="38427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7" name="Ovaal 16"/>
          <p:cNvSpPr/>
          <p:nvPr/>
        </p:nvSpPr>
        <p:spPr bwMode="auto">
          <a:xfrm>
            <a:off x="8090638" y="6138592"/>
            <a:ext cx="360040" cy="38427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5" name="Pijl-rechts 4"/>
          <p:cNvSpPr/>
          <p:nvPr/>
        </p:nvSpPr>
        <p:spPr bwMode="auto">
          <a:xfrm>
            <a:off x="4707462" y="3955630"/>
            <a:ext cx="500274" cy="4911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9" name="Pijl-rechts 18"/>
          <p:cNvSpPr/>
          <p:nvPr/>
        </p:nvSpPr>
        <p:spPr bwMode="auto">
          <a:xfrm>
            <a:off x="7032104" y="4048726"/>
            <a:ext cx="500274" cy="4911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7206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1B837-EB0B-F640-BED5-4AFCF43F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D3043-5B8B-4E5F-8426-7AE631F42B04}" type="slidenum">
              <a:rPr lang="nl-BE" altLang="nl-BE" smtClean="0"/>
              <a:pPr/>
              <a:t>2</a:t>
            </a:fld>
            <a:endParaRPr lang="nl-BE" altLang="nl-BE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BB7745E7-ADE4-164F-98E3-CF2EC69E0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314" y="438151"/>
            <a:ext cx="7831137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3600" dirty="0">
                <a:solidFill>
                  <a:srgbClr val="C00000"/>
                </a:solidFill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EB866-DAE6-6A46-8365-A07CAC7D6104}"/>
              </a:ext>
            </a:extLst>
          </p:cNvPr>
          <p:cNvSpPr txBox="1"/>
          <p:nvPr/>
        </p:nvSpPr>
        <p:spPr>
          <a:xfrm>
            <a:off x="2783632" y="1099711"/>
            <a:ext cx="9289032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</a:rPr>
              <a:t>Procesmodellering</a:t>
            </a:r>
            <a:r>
              <a:rPr lang="en-US" sz="3200" dirty="0">
                <a:solidFill>
                  <a:schemeClr val="tx1"/>
                </a:solidFill>
              </a:rPr>
              <a:t> met DFD’s</a:t>
            </a:r>
            <a:endParaRPr lang="en-BE" sz="3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BE" altLang="nl-BE" sz="3200" dirty="0">
                <a:solidFill>
                  <a:schemeClr val="tx1">
                    <a:lumMod val="50000"/>
                  </a:schemeClr>
                </a:solidFill>
              </a:rPr>
              <a:t>Regels voor gegevensstroomschema’s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rgbClr val="000000"/>
                </a:solidFill>
              </a:rPr>
              <a:t>Balanceren van </a:t>
            </a:r>
            <a:r>
              <a:rPr lang="nl-NL" sz="3200" dirty="0" err="1">
                <a:solidFill>
                  <a:srgbClr val="000000"/>
                </a:solidFill>
              </a:rPr>
              <a:t>DFD’s</a:t>
            </a:r>
            <a:endParaRPr lang="nl-NL" sz="32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nl-BE" sz="3200" dirty="0">
                <a:solidFill>
                  <a:srgbClr val="000000"/>
                </a:solidFill>
              </a:rPr>
              <a:t>Data dictionary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BE" altLang="nl-BE" sz="3200" dirty="0">
                <a:solidFill>
                  <a:srgbClr val="000000"/>
                </a:solidFill>
              </a:rPr>
              <a:t>Richtlijnen voor DFD’s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nl-BE" sz="3200" dirty="0" err="1">
                <a:solidFill>
                  <a:srgbClr val="000000"/>
                </a:solidFill>
              </a:rPr>
              <a:t>Stoppen</a:t>
            </a:r>
            <a:r>
              <a:rPr lang="en-US" altLang="nl-BE" sz="3200" dirty="0">
                <a:solidFill>
                  <a:srgbClr val="000000"/>
                </a:solidFill>
              </a:rPr>
              <a:t> met </a:t>
            </a:r>
            <a:r>
              <a:rPr lang="en-US" altLang="nl-BE" sz="3200" dirty="0" err="1">
                <a:solidFill>
                  <a:srgbClr val="000000"/>
                </a:solidFill>
              </a:rPr>
              <a:t>decompositie</a:t>
            </a:r>
            <a:endParaRPr lang="en-US" altLang="nl-BE" sz="32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BE" altLang="nl-BE" sz="3200" dirty="0">
                <a:solidFill>
                  <a:srgbClr val="000000"/>
                </a:solidFill>
              </a:rPr>
              <a:t>GAP analyse</a:t>
            </a:r>
          </a:p>
          <a:p>
            <a:endParaRPr lang="en-US" altLang="nl-BE" sz="2000" dirty="0">
              <a:solidFill>
                <a:srgbClr val="000000"/>
              </a:solidFill>
            </a:endParaRPr>
          </a:p>
          <a:p>
            <a:pPr algn="l"/>
            <a:endParaRPr lang="nl-NL" sz="20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8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498" y="1357313"/>
            <a:ext cx="5023445" cy="573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7937" name="Text Box 1"/>
          <p:cNvSpPr txBox="1">
            <a:spLocks noChangeArrowheads="1"/>
          </p:cNvSpPr>
          <p:nvPr/>
        </p:nvSpPr>
        <p:spPr bwMode="auto">
          <a:xfrm>
            <a:off x="2209800" y="7858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chemeClr val="tx1"/>
                </a:solidFill>
              </a:rPr>
              <a:t>Niveau 1 DFD</a:t>
            </a:r>
          </a:p>
        </p:txBody>
      </p:sp>
      <p:sp>
        <p:nvSpPr>
          <p:cNvPr id="167938" name="Text Box 2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D5EB36C-CD91-496D-ABA4-7E5ECA2FB020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20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67940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</p:spTree>
    <p:extLst>
      <p:ext uri="{BB962C8B-B14F-4D97-AF65-F5344CB8AC3E}">
        <p14:creationId xmlns:p14="http://schemas.microsoft.com/office/powerpoint/2010/main" val="1278211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BE6312-40C5-4B4B-9DFB-628F0D4E6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002312"/>
              </p:ext>
            </p:extLst>
          </p:nvPr>
        </p:nvGraphicFramePr>
        <p:xfrm>
          <a:off x="1415481" y="1255952"/>
          <a:ext cx="9081628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974EC8B-625E-4C06-B9C0-7435F684A518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21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2" name="AutoShape 2" descr="Image result for black hol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456" y="4488776"/>
            <a:ext cx="1717623" cy="1143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080" name="Picture 8" descr="alt=&quot;Magic Clip Art&quot; title=&quot;Magic Clip Art&quot; 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39" y="2819446"/>
            <a:ext cx="1380121" cy="12191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244AFDF8-4A66-8E47-8D92-0D2F6FACC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2000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</p:spTree>
    <p:extLst>
      <p:ext uri="{BB962C8B-B14F-4D97-AF65-F5344CB8AC3E}">
        <p14:creationId xmlns:p14="http://schemas.microsoft.com/office/powerpoint/2010/main" val="1654176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974EC8B-625E-4C06-B9C0-7435F684A518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22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sp>
        <p:nvSpPr>
          <p:cNvPr id="2" name="AutoShape 2" descr="Image result for black hol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3" name="Tekstvak 2"/>
          <p:cNvSpPr txBox="1"/>
          <p:nvPr/>
        </p:nvSpPr>
        <p:spPr>
          <a:xfrm>
            <a:off x="2143126" y="1304182"/>
            <a:ext cx="87054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r>
              <a:rPr lang="nl-BE" altLang="nl-BE" sz="2800" dirty="0">
                <a:solidFill>
                  <a:srgbClr val="000000"/>
                </a:solidFill>
              </a:rPr>
              <a:t>Label van proces is werkwoord (je </a:t>
            </a:r>
            <a:r>
              <a:rPr lang="nl-BE" altLang="nl-BE" sz="2800" b="1" dirty="0">
                <a:solidFill>
                  <a:srgbClr val="000000"/>
                </a:solidFill>
              </a:rPr>
              <a:t>doet</a:t>
            </a:r>
            <a:r>
              <a:rPr lang="nl-BE" altLang="nl-BE" sz="2800" dirty="0">
                <a:solidFill>
                  <a:srgbClr val="000000"/>
                </a:solidFill>
              </a:rPr>
              <a:t> iets)</a:t>
            </a:r>
          </a:p>
          <a:p>
            <a:pPr marL="0" lvl="1" indent="0"/>
            <a:r>
              <a:rPr lang="nl-BE" altLang="nl-BE" sz="2800" dirty="0">
                <a:solidFill>
                  <a:srgbClr val="000000"/>
                </a:solidFill>
              </a:rPr>
              <a:t>	- Rapport maken, bestelling verwerken</a:t>
            </a:r>
          </a:p>
          <a:p>
            <a:pPr marL="0" lvl="1" indent="0"/>
            <a:endParaRPr lang="nl-BE" altLang="nl-BE" sz="2800" dirty="0">
              <a:solidFill>
                <a:srgbClr val="000000"/>
              </a:solidFill>
            </a:endParaRPr>
          </a:p>
          <a:p>
            <a:pPr marL="0" lvl="1" indent="0"/>
            <a:endParaRPr lang="nl-BE" altLang="nl-BE" sz="2800" dirty="0">
              <a:solidFill>
                <a:srgbClr val="000000"/>
              </a:solidFill>
            </a:endParaRPr>
          </a:p>
          <a:p>
            <a:pPr marL="0" lvl="1" indent="0"/>
            <a:endParaRPr lang="nl-BE" altLang="nl-BE" sz="2800" dirty="0">
              <a:solidFill>
                <a:srgbClr val="000000"/>
              </a:solidFill>
            </a:endParaRPr>
          </a:p>
          <a:p>
            <a:pPr marL="0" lvl="1" indent="0"/>
            <a:endParaRPr lang="nl-BE" altLang="nl-BE" sz="2800" dirty="0">
              <a:solidFill>
                <a:srgbClr val="000000"/>
              </a:solidFill>
            </a:endParaRPr>
          </a:p>
          <a:p>
            <a:pPr marL="0" lvl="1" indent="0"/>
            <a:r>
              <a:rPr lang="nl-BE" altLang="nl-BE" sz="2800" dirty="0">
                <a:solidFill>
                  <a:srgbClr val="000000"/>
                </a:solidFill>
              </a:rPr>
              <a:t>Label van dataflow is </a:t>
            </a:r>
            <a:r>
              <a:rPr lang="nl-BE" altLang="nl-BE" sz="2800" b="1" dirty="0">
                <a:solidFill>
                  <a:srgbClr val="000000"/>
                </a:solidFill>
              </a:rPr>
              <a:t>geen </a:t>
            </a:r>
            <a:r>
              <a:rPr lang="nl-BE" altLang="nl-BE" sz="2800" dirty="0">
                <a:solidFill>
                  <a:srgbClr val="000000"/>
                </a:solidFill>
              </a:rPr>
              <a:t>werkwoord, het is DATA</a:t>
            </a:r>
          </a:p>
          <a:p>
            <a:pPr marL="0" lvl="1" indent="0"/>
            <a:r>
              <a:rPr lang="nl-BE" altLang="nl-BE" sz="2800" b="1" dirty="0">
                <a:solidFill>
                  <a:srgbClr val="000000"/>
                </a:solidFill>
              </a:rPr>
              <a:t>	</a:t>
            </a:r>
            <a:r>
              <a:rPr lang="nl-BE" altLang="nl-BE" sz="2800" dirty="0">
                <a:solidFill>
                  <a:srgbClr val="000000"/>
                </a:solidFill>
              </a:rPr>
              <a:t>- Persoonsgegevens, rekeninggegevens, aanmeldingsdata</a:t>
            </a:r>
          </a:p>
          <a:p>
            <a:endParaRPr lang="en-GB" dirty="0"/>
          </a:p>
        </p:txBody>
      </p:sp>
      <p:sp>
        <p:nvSpPr>
          <p:cNvPr id="10" name="Ovaal 9"/>
          <p:cNvSpPr/>
          <p:nvPr/>
        </p:nvSpPr>
        <p:spPr bwMode="auto">
          <a:xfrm>
            <a:off x="5667734" y="2204864"/>
            <a:ext cx="1656184" cy="1584176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5882207" y="2564905"/>
            <a:ext cx="151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Rapport verwerken</a:t>
            </a:r>
            <a:endParaRPr lang="en-GB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5288619"/>
            <a:ext cx="3500214" cy="124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3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ext Box 1"/>
          <p:cNvSpPr txBox="1">
            <a:spLocks noChangeArrowheads="1"/>
          </p:cNvSpPr>
          <p:nvPr/>
        </p:nvSpPr>
        <p:spPr bwMode="auto">
          <a:xfrm>
            <a:off x="2209800" y="10715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nl-BE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2BC0618-3C92-4342-A149-705F98BAA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287067"/>
              </p:ext>
            </p:extLst>
          </p:nvPr>
        </p:nvGraphicFramePr>
        <p:xfrm>
          <a:off x="1199456" y="764704"/>
          <a:ext cx="9361040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9987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616D5CA9-A646-4AAE-B46C-F6171C3AF900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23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Regels voor gegevensstroomschema’s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AE8C527-3EFE-9E4A-80E0-51510C7A4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0176" y="1021644"/>
            <a:ext cx="1975271" cy="12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20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D02AA25-F269-8C47-B517-4D7170C24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72918"/>
              </p:ext>
            </p:extLst>
          </p:nvPr>
        </p:nvGraphicFramePr>
        <p:xfrm>
          <a:off x="1588825" y="1290184"/>
          <a:ext cx="8212137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D51D153-7650-45F0-AB0B-1B198DEF4763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24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1012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Regels voor gegevensstroomschema’s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3BCF3-8BAB-F94B-8C09-5B1EE3CD4689}"/>
              </a:ext>
            </a:extLst>
          </p:cNvPr>
          <p:cNvGrpSpPr/>
          <p:nvPr/>
        </p:nvGrpSpPr>
        <p:grpSpPr>
          <a:xfrm>
            <a:off x="6523622" y="2928100"/>
            <a:ext cx="2753527" cy="943461"/>
            <a:chOff x="5690227" y="4332369"/>
            <a:chExt cx="2753527" cy="943461"/>
          </a:xfrm>
        </p:grpSpPr>
        <p:sp>
          <p:nvSpPr>
            <p:cNvPr id="8" name="Rechthoek 7"/>
            <p:cNvSpPr/>
            <p:nvPr/>
          </p:nvSpPr>
          <p:spPr bwMode="auto">
            <a:xfrm>
              <a:off x="5690227" y="4332369"/>
              <a:ext cx="1111355" cy="94346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9" name="Rechthoek 8"/>
            <p:cNvSpPr/>
            <p:nvPr/>
          </p:nvSpPr>
          <p:spPr bwMode="auto">
            <a:xfrm>
              <a:off x="7332399" y="4332369"/>
              <a:ext cx="1111355" cy="94346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cxnSp>
          <p:nvCxnSpPr>
            <p:cNvPr id="5" name="Rechte verbindingslijn met pijl 4"/>
            <p:cNvCxnSpPr/>
            <p:nvPr/>
          </p:nvCxnSpPr>
          <p:spPr bwMode="auto">
            <a:xfrm>
              <a:off x="6821129" y="4764417"/>
              <a:ext cx="526431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2" name="Afbeelding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3414" y="1728034"/>
            <a:ext cx="803735" cy="100965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1993" y="3887758"/>
            <a:ext cx="731490" cy="9332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AAD3122-B519-E74A-8745-4170FD4908C2}"/>
              </a:ext>
            </a:extLst>
          </p:cNvPr>
          <p:cNvGrpSpPr/>
          <p:nvPr/>
        </p:nvGrpSpPr>
        <p:grpSpPr>
          <a:xfrm>
            <a:off x="5843774" y="1054615"/>
            <a:ext cx="4675277" cy="1035108"/>
            <a:chOff x="229528" y="4272795"/>
            <a:chExt cx="4675277" cy="1035108"/>
          </a:xfrm>
        </p:grpSpPr>
        <p:sp>
          <p:nvSpPr>
            <p:cNvPr id="14" name="Rechthoek 13"/>
            <p:cNvSpPr/>
            <p:nvPr/>
          </p:nvSpPr>
          <p:spPr bwMode="auto">
            <a:xfrm>
              <a:off x="229528" y="4364442"/>
              <a:ext cx="1111355" cy="94346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15" name="Rechthoek 14"/>
            <p:cNvSpPr/>
            <p:nvPr/>
          </p:nvSpPr>
          <p:spPr bwMode="auto">
            <a:xfrm>
              <a:off x="3793450" y="4286536"/>
              <a:ext cx="1111355" cy="94346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cxnSp>
          <p:nvCxnSpPr>
            <p:cNvPr id="16" name="Rechte verbindingslijn met pijl 15"/>
            <p:cNvCxnSpPr>
              <a:endCxn id="6" idx="2"/>
            </p:cNvCxnSpPr>
            <p:nvPr/>
          </p:nvCxnSpPr>
          <p:spPr bwMode="auto">
            <a:xfrm>
              <a:off x="1340883" y="4764417"/>
              <a:ext cx="530817" cy="450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Ovaal 5"/>
            <p:cNvSpPr/>
            <p:nvPr/>
          </p:nvSpPr>
          <p:spPr bwMode="auto">
            <a:xfrm>
              <a:off x="1871700" y="4272795"/>
              <a:ext cx="1111355" cy="992245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cxnSp>
          <p:nvCxnSpPr>
            <p:cNvPr id="18" name="Rechte verbindingslijn met pijl 17"/>
            <p:cNvCxnSpPr>
              <a:stCxn id="6" idx="6"/>
              <a:endCxn id="15" idx="1"/>
            </p:cNvCxnSpPr>
            <p:nvPr/>
          </p:nvCxnSpPr>
          <p:spPr bwMode="auto">
            <a:xfrm flipV="1">
              <a:off x="2983055" y="4758267"/>
              <a:ext cx="810395" cy="1065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79560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602F14C-7F14-1146-A633-69A7A80A2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590537"/>
              </p:ext>
            </p:extLst>
          </p:nvPr>
        </p:nvGraphicFramePr>
        <p:xfrm>
          <a:off x="1631504" y="1052736"/>
          <a:ext cx="9577064" cy="5652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0F60932-EA77-414F-939A-C8D751C05961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25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Regels voor gegevensstroomschema’s</a:t>
            </a:r>
          </a:p>
        </p:txBody>
      </p:sp>
      <p:cxnSp>
        <p:nvCxnSpPr>
          <p:cNvPr id="8" name="Rechte verbindingslijn met pijl 7"/>
          <p:cNvCxnSpPr/>
          <p:nvPr/>
        </p:nvCxnSpPr>
        <p:spPr bwMode="auto">
          <a:xfrm flipH="1">
            <a:off x="7752185" y="3392715"/>
            <a:ext cx="1833197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Rechte verbindingslijn met pijl 7">
            <a:extLst>
              <a:ext uri="{FF2B5EF4-FFF2-40B4-BE49-F238E27FC236}">
                <a16:creationId xmlns:a16="http://schemas.microsoft.com/office/drawing/2014/main" id="{B6C09B27-F0BA-E745-ABC1-1BCA5B6DD875}"/>
              </a:ext>
            </a:extLst>
          </p:cNvPr>
          <p:cNvCxnSpPr/>
          <p:nvPr/>
        </p:nvCxnSpPr>
        <p:spPr bwMode="auto">
          <a:xfrm>
            <a:off x="7752185" y="3068960"/>
            <a:ext cx="1833197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10977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602F14C-7F14-1146-A633-69A7A80A2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316735"/>
              </p:ext>
            </p:extLst>
          </p:nvPr>
        </p:nvGraphicFramePr>
        <p:xfrm>
          <a:off x="983432" y="1052736"/>
          <a:ext cx="1120856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0F60932-EA77-414F-939A-C8D751C05961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26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Regels voor gegevensstroomschema’s</a:t>
            </a:r>
          </a:p>
        </p:txBody>
      </p:sp>
    </p:spTree>
    <p:extLst>
      <p:ext uri="{BB962C8B-B14F-4D97-AF65-F5344CB8AC3E}">
        <p14:creationId xmlns:p14="http://schemas.microsoft.com/office/powerpoint/2010/main" val="90190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602F14C-7F14-1146-A633-69A7A80A2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3148472"/>
              </p:ext>
            </p:extLst>
          </p:nvPr>
        </p:nvGraphicFramePr>
        <p:xfrm>
          <a:off x="1631504" y="1052736"/>
          <a:ext cx="8856984" cy="5652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0F60932-EA77-414F-939A-C8D751C05961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27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Regels voor gegevensstroomschema’s</a:t>
            </a:r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BB82A455-761C-134F-A525-15DBCE6CFF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3655" y="1027251"/>
            <a:ext cx="3168352" cy="11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54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ext Box 1"/>
          <p:cNvSpPr txBox="1">
            <a:spLocks noChangeArrowheads="1"/>
          </p:cNvSpPr>
          <p:nvPr/>
        </p:nvSpPr>
        <p:spPr bwMode="auto">
          <a:xfrm>
            <a:off x="2209800" y="7858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>
                <a:solidFill>
                  <a:srgbClr val="C0504D"/>
                </a:solidFill>
              </a:rPr>
              <a:t>Functionele decompositie</a:t>
            </a:r>
          </a:p>
        </p:txBody>
      </p:sp>
      <p:sp>
        <p:nvSpPr>
          <p:cNvPr id="176130" name="Text Box 2"/>
          <p:cNvSpPr txBox="1">
            <a:spLocks noChangeArrowheads="1"/>
          </p:cNvSpPr>
          <p:nvPr/>
        </p:nvSpPr>
        <p:spPr bwMode="auto">
          <a:xfrm>
            <a:off x="1487489" y="899319"/>
            <a:ext cx="8957774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8025" indent="-234950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endParaRPr lang="nl-BE" altLang="nl-BE" sz="28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</a:pPr>
            <a:endParaRPr lang="nl-BE" altLang="nl-BE" sz="28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= in stukjes kappen van fucntionaliteiten</a:t>
            </a:r>
          </a:p>
          <a:p>
            <a:pPr eaLnBrk="1" hangingPunct="1">
              <a:spcBef>
                <a:spcPts val="700"/>
              </a:spcBef>
              <a:buClrTx/>
            </a:pPr>
            <a:endParaRPr lang="nl-BE" altLang="nl-BE" sz="2800" dirty="0">
              <a:solidFill>
                <a:srgbClr val="000000"/>
              </a:solidFill>
            </a:endParaRPr>
          </a:p>
          <a:p>
            <a:pPr marL="284163"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2800" dirty="0">
                <a:solidFill>
                  <a:srgbClr val="000000"/>
                </a:solidFill>
              </a:rPr>
              <a:t>Bv van 1 proces naar 4 subprocessen gaan</a:t>
            </a:r>
          </a:p>
          <a:p>
            <a:pPr marL="284163"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2800" dirty="0">
                <a:solidFill>
                  <a:srgbClr val="000000"/>
                </a:solidFill>
              </a:rPr>
              <a:t>Definitie </a:t>
            </a:r>
          </a:p>
          <a:p>
            <a:pPr lvl="1" eaLnBrk="1" hangingPunct="1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2400" dirty="0">
                <a:solidFill>
                  <a:srgbClr val="000000"/>
                </a:solidFill>
              </a:rPr>
              <a:t>Opsplitsen van beschrijving of perspectief van het systeem in fijnere details</a:t>
            </a:r>
          </a:p>
          <a:p>
            <a:pPr lvl="1" eaLnBrk="1" hangingPunct="1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2400" dirty="0">
                <a:solidFill>
                  <a:srgbClr val="000000"/>
                </a:solidFill>
              </a:rPr>
              <a:t>Elk opgesplitst proces is kandidaat voor decompositie</a:t>
            </a:r>
          </a:p>
          <a:p>
            <a:pPr lvl="1" eaLnBrk="1" hangingPunct="1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2400" dirty="0">
                <a:solidFill>
                  <a:srgbClr val="000000"/>
                </a:solidFill>
              </a:rPr>
              <a:t>Decompositie totdat geen enkel logische deelproces nog kan opgesplitst worden</a:t>
            </a:r>
          </a:p>
        </p:txBody>
      </p:sp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911012B-EC6E-41A2-BF47-FE89B590647D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28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6132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Balanceren van DFD’s</a:t>
            </a:r>
          </a:p>
        </p:txBody>
      </p:sp>
    </p:spTree>
    <p:extLst>
      <p:ext uri="{BB962C8B-B14F-4D97-AF65-F5344CB8AC3E}">
        <p14:creationId xmlns:p14="http://schemas.microsoft.com/office/powerpoint/2010/main" val="553422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2209800" y="7858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nl-BE" altLang="nl-BE" sz="2600" dirty="0">
              <a:solidFill>
                <a:srgbClr val="C0504D"/>
              </a:solidFill>
            </a:endParaRPr>
          </a:p>
        </p:txBody>
      </p:sp>
      <p:sp>
        <p:nvSpPr>
          <p:cNvPr id="177154" name="Text Box 2"/>
          <p:cNvSpPr txBox="1">
            <a:spLocks noChangeArrowheads="1"/>
          </p:cNvSpPr>
          <p:nvPr/>
        </p:nvSpPr>
        <p:spPr bwMode="auto">
          <a:xfrm>
            <a:off x="2143125" y="885420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8025" indent="-234950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19188" indent="-204788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en-US" altLang="nl-BE" sz="2800" dirty="0">
              <a:solidFill>
                <a:srgbClr val="000000"/>
              </a:solidFill>
            </a:endParaRPr>
          </a:p>
          <a:p>
            <a:pPr marL="284163" eaLnBrk="1" hangingPunct="1">
              <a:lnSpc>
                <a:spcPct val="90000"/>
              </a:lnSpc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800" dirty="0" err="1">
                <a:solidFill>
                  <a:srgbClr val="000000"/>
                </a:solidFill>
              </a:rPr>
              <a:t>Bij</a:t>
            </a:r>
            <a:r>
              <a:rPr lang="en-US" altLang="nl-BE" sz="2800" dirty="0">
                <a:solidFill>
                  <a:srgbClr val="000000"/>
                </a:solidFill>
              </a:rPr>
              <a:t> </a:t>
            </a:r>
            <a:r>
              <a:rPr lang="en-US" altLang="nl-BE" sz="2800" dirty="0" err="1">
                <a:solidFill>
                  <a:srgbClr val="000000"/>
                </a:solidFill>
              </a:rPr>
              <a:t>decompositie</a:t>
            </a:r>
            <a:endParaRPr lang="en-US" altLang="nl-BE" sz="28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2400" dirty="0">
                <a:solidFill>
                  <a:srgbClr val="000000"/>
                </a:solidFill>
              </a:rPr>
              <a:t>Invoer en uitvoer voor bepaald proces moeten behouden blijven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r>
              <a:rPr lang="en-US" altLang="nl-BE" sz="2800" dirty="0">
                <a:solidFill>
                  <a:srgbClr val="000000"/>
                </a:solidFill>
                <a:latin typeface="Wingdings" panose="05000000000000000000" pitchFamily="2" charset="2"/>
              </a:rPr>
              <a:t>					</a:t>
            </a:r>
            <a:r>
              <a:rPr lang="en-US" altLang="nl-BE" sz="2800" dirty="0">
                <a:solidFill>
                  <a:srgbClr val="000000"/>
                </a:solidFill>
              </a:rPr>
              <a:t> </a:t>
            </a:r>
            <a:r>
              <a:rPr lang="en-US" altLang="nl-BE" sz="2800" dirty="0" err="1">
                <a:solidFill>
                  <a:srgbClr val="000000"/>
                </a:solidFill>
              </a:rPr>
              <a:t>balanceren</a:t>
            </a:r>
            <a:endParaRPr lang="en-US" altLang="nl-BE" sz="2800" dirty="0">
              <a:solidFill>
                <a:srgbClr val="000000"/>
              </a:solidFill>
            </a:endParaRP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F7803B7-B836-4FD9-AC24-F5DD47CD3E47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29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7156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Balanceren van DFD’s</a:t>
            </a:r>
          </a:p>
        </p:txBody>
      </p:sp>
      <p:pic>
        <p:nvPicPr>
          <p:cNvPr id="4098" name="Picture 2" descr="alt=&quot;The Most Important Word In Mixing: Balance | The Recording Revolu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304468"/>
            <a:ext cx="4536504" cy="3016952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32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ext Box 1"/>
          <p:cNvSpPr txBox="1">
            <a:spLocks noChangeArrowheads="1"/>
          </p:cNvSpPr>
          <p:nvPr/>
        </p:nvSpPr>
        <p:spPr bwMode="auto">
          <a:xfrm>
            <a:off x="2246314" y="438151"/>
            <a:ext cx="7831137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endParaRPr lang="nl-BE" altLang="nl-BE" sz="3600" dirty="0">
              <a:solidFill>
                <a:srgbClr val="C00000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5FC523B-069E-9B4B-B3DD-C8104FC0A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71024"/>
              </p:ext>
            </p:extLst>
          </p:nvPr>
        </p:nvGraphicFramePr>
        <p:xfrm>
          <a:off x="2574925" y="1131094"/>
          <a:ext cx="7834313" cy="80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2157893"/>
            <a:ext cx="4176463" cy="4563584"/>
          </a:xfrm>
          <a:prstGeom prst="rect">
            <a:avLst/>
          </a:prstGeom>
          <a:noFill/>
          <a:ln w="9525" cap="flat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3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3534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22117B-03D3-044D-8C79-E7619C70B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648647"/>
            <a:ext cx="4610100" cy="4254500"/>
          </a:xfrm>
          <a:prstGeom prst="rect">
            <a:avLst/>
          </a:prstGeom>
        </p:spPr>
      </p:pic>
      <p:sp>
        <p:nvSpPr>
          <p:cNvPr id="177154" name="Text Box 2"/>
          <p:cNvSpPr txBox="1">
            <a:spLocks noChangeArrowheads="1"/>
          </p:cNvSpPr>
          <p:nvPr/>
        </p:nvSpPr>
        <p:spPr bwMode="auto">
          <a:xfrm>
            <a:off x="1954934" y="1307153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8025" indent="-234950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19188" indent="-204788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en-US" altLang="nl-BE" sz="2800" dirty="0">
              <a:solidFill>
                <a:srgbClr val="000000"/>
              </a:solidFill>
            </a:endParaRPr>
          </a:p>
          <a:p>
            <a:pPr marL="12700" indent="0" eaLnBrk="1" hangingPunct="1">
              <a:lnSpc>
                <a:spcPct val="90000"/>
              </a:lnSpc>
              <a:spcBef>
                <a:spcPts val="700"/>
              </a:spcBef>
              <a:buClr>
                <a:srgbClr val="C0504D"/>
              </a:buClr>
            </a:pPr>
            <a:r>
              <a:rPr lang="nl-BE" altLang="nl-BE" sz="2800" dirty="0">
                <a:solidFill>
                  <a:srgbClr val="000000"/>
                </a:solidFill>
              </a:rPr>
              <a:t>	</a:t>
            </a:r>
            <a:r>
              <a:rPr lang="nl-BE" altLang="nl-BE" sz="2800" dirty="0" err="1">
                <a:solidFill>
                  <a:srgbClr val="000000"/>
                </a:solidFill>
              </a:rPr>
              <a:t>Vb</a:t>
            </a:r>
            <a:endParaRPr lang="en-US" altLang="nl-BE" sz="28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400" dirty="0">
                <a:solidFill>
                  <a:srgbClr val="000000"/>
                </a:solidFill>
              </a:rPr>
              <a:t>Level 0 / Context diagram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400" dirty="0" err="1">
                <a:solidFill>
                  <a:srgbClr val="000000"/>
                </a:solidFill>
              </a:rPr>
              <a:t>Kijk</a:t>
            </a:r>
            <a:r>
              <a:rPr lang="en-US" altLang="nl-BE" sz="2400" dirty="0">
                <a:solidFill>
                  <a:srgbClr val="000000"/>
                </a:solidFill>
              </a:rPr>
              <a:t> </a:t>
            </a:r>
            <a:r>
              <a:rPr lang="en-US" altLang="nl-BE" sz="2400" dirty="0" err="1">
                <a:solidFill>
                  <a:srgbClr val="000000"/>
                </a:solidFill>
              </a:rPr>
              <a:t>naar</a:t>
            </a:r>
            <a:r>
              <a:rPr lang="en-US" altLang="nl-BE" sz="2400" dirty="0">
                <a:solidFill>
                  <a:srgbClr val="000000"/>
                </a:solidFill>
              </a:rPr>
              <a:t> sources/sinks </a:t>
            </a:r>
          </a:p>
          <a:p>
            <a:pPr lvl="2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en-US" altLang="nl-BE" sz="20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>
                <a:solidFill>
                  <a:srgbClr val="000000"/>
                </a:solidFill>
              </a:rPr>
              <a:t>1 input </a:t>
            </a: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 err="1">
                <a:solidFill>
                  <a:srgbClr val="000000"/>
                </a:solidFill>
              </a:rPr>
              <a:t>Klantbestelling</a:t>
            </a:r>
            <a:endParaRPr lang="en-US" altLang="nl-BE" sz="2000" dirty="0">
              <a:solidFill>
                <a:srgbClr val="000000"/>
              </a:solidFill>
            </a:endParaRP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en-US" altLang="nl-BE" sz="20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>
                <a:solidFill>
                  <a:srgbClr val="000000"/>
                </a:solidFill>
              </a:rPr>
              <a:t>3 outputs</a:t>
            </a: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>
                <a:solidFill>
                  <a:srgbClr val="000000"/>
                </a:solidFill>
              </a:rPr>
              <a:t>Bon	</a:t>
            </a: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2000" dirty="0">
                <a:solidFill>
                  <a:srgbClr val="000000"/>
                </a:solidFill>
              </a:rPr>
              <a:t>Maaltijdbestelling</a:t>
            </a: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 err="1">
                <a:solidFill>
                  <a:srgbClr val="000000"/>
                </a:solidFill>
              </a:rPr>
              <a:t>Managementrapporten</a:t>
            </a:r>
            <a:endParaRPr lang="en-US" altLang="nl-BE" sz="2000" dirty="0">
              <a:solidFill>
                <a:srgbClr val="000000"/>
              </a:solidFill>
            </a:endParaRP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F7803B7-B836-4FD9-AC24-F5DD47CD3E47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30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7156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Balanceren van DFD’s</a:t>
            </a:r>
          </a:p>
        </p:txBody>
      </p:sp>
    </p:spTree>
    <p:extLst>
      <p:ext uri="{BB962C8B-B14F-4D97-AF65-F5344CB8AC3E}">
        <p14:creationId xmlns:p14="http://schemas.microsoft.com/office/powerpoint/2010/main" val="15562541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AC12D5E1-7C3F-4C2F-A3E5-7E52636E5E00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31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Balanceren van DFD’s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477" y="908720"/>
            <a:ext cx="4445446" cy="507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923257" y="1432941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8025" indent="-234950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19188" indent="-204788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en-US" altLang="nl-BE" sz="2800" dirty="0">
              <a:solidFill>
                <a:srgbClr val="000000"/>
              </a:solidFill>
            </a:endParaRPr>
          </a:p>
          <a:p>
            <a:pPr marL="12700" indent="0" eaLnBrk="1" hangingPunct="1">
              <a:lnSpc>
                <a:spcPct val="90000"/>
              </a:lnSpc>
              <a:spcBef>
                <a:spcPts val="700"/>
              </a:spcBef>
              <a:buClr>
                <a:srgbClr val="C0504D"/>
              </a:buClr>
            </a:pPr>
            <a:r>
              <a:rPr lang="nl-BE" altLang="nl-BE" sz="2800" dirty="0">
                <a:solidFill>
                  <a:srgbClr val="000000"/>
                </a:solidFill>
              </a:rPr>
              <a:t>	</a:t>
            </a:r>
            <a:r>
              <a:rPr lang="en-US" altLang="nl-BE" sz="2400" dirty="0">
                <a:solidFill>
                  <a:srgbClr val="000000"/>
                </a:solidFill>
              </a:rPr>
              <a:t>Level 1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400" dirty="0" err="1">
                <a:solidFill>
                  <a:srgbClr val="000000"/>
                </a:solidFill>
              </a:rPr>
              <a:t>Kijk</a:t>
            </a:r>
            <a:r>
              <a:rPr lang="en-US" altLang="nl-BE" sz="2400" dirty="0">
                <a:solidFill>
                  <a:srgbClr val="000000"/>
                </a:solidFill>
              </a:rPr>
              <a:t> </a:t>
            </a:r>
            <a:r>
              <a:rPr lang="en-US" altLang="nl-BE" sz="2400" dirty="0" err="1">
                <a:solidFill>
                  <a:srgbClr val="000000"/>
                </a:solidFill>
              </a:rPr>
              <a:t>naar</a:t>
            </a:r>
            <a:r>
              <a:rPr lang="en-US" altLang="nl-BE" sz="2400" dirty="0">
                <a:solidFill>
                  <a:srgbClr val="000000"/>
                </a:solidFill>
              </a:rPr>
              <a:t> sources/sinks </a:t>
            </a:r>
          </a:p>
          <a:p>
            <a:pPr lvl="2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en-US" altLang="nl-BE" sz="20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>
                <a:solidFill>
                  <a:srgbClr val="000000"/>
                </a:solidFill>
              </a:rPr>
              <a:t>1 input </a:t>
            </a: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 err="1">
                <a:solidFill>
                  <a:srgbClr val="000000"/>
                </a:solidFill>
              </a:rPr>
              <a:t>Klantbestelling</a:t>
            </a:r>
            <a:endParaRPr lang="en-US" altLang="nl-BE" sz="2000" dirty="0">
              <a:solidFill>
                <a:srgbClr val="000000"/>
              </a:solidFill>
            </a:endParaRP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en-US" altLang="nl-BE" sz="2000" dirty="0">
              <a:solidFill>
                <a:srgbClr val="000000"/>
              </a:solidFill>
            </a:endParaRPr>
          </a:p>
          <a:p>
            <a:pPr lvl="2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>
                <a:solidFill>
                  <a:srgbClr val="000000"/>
                </a:solidFill>
              </a:rPr>
              <a:t>3 outputs</a:t>
            </a: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>
                <a:solidFill>
                  <a:srgbClr val="000000"/>
                </a:solidFill>
              </a:rPr>
              <a:t>Bon	</a:t>
            </a: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2000" dirty="0">
                <a:solidFill>
                  <a:srgbClr val="000000"/>
                </a:solidFill>
              </a:rPr>
              <a:t>Maaltijdbestelling</a:t>
            </a: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US" altLang="nl-BE" sz="2000" dirty="0" err="1">
                <a:solidFill>
                  <a:srgbClr val="000000"/>
                </a:solidFill>
              </a:rPr>
              <a:t>Managementrapporten</a:t>
            </a:r>
            <a:endParaRPr lang="en-US" altLang="nl-BE" sz="2000" dirty="0">
              <a:solidFill>
                <a:srgbClr val="000000"/>
              </a:solidFill>
            </a:endParaRPr>
          </a:p>
          <a:p>
            <a:pPr lvl="3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en-US" altLang="nl-BE" sz="2000" dirty="0">
              <a:solidFill>
                <a:srgbClr val="000000"/>
              </a:solidFill>
            </a:endParaRPr>
          </a:p>
          <a:p>
            <a:pPr marL="1371600" lvl="3" indent="0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</a:pPr>
            <a:r>
              <a:rPr lang="en-US" altLang="nl-BE" sz="2000" dirty="0">
                <a:solidFill>
                  <a:srgbClr val="000000"/>
                </a:solidFill>
                <a:sym typeface="Wingdings" panose="05000000000000000000" pitchFamily="2" charset="2"/>
              </a:rPr>
              <a:t> Context diagram </a:t>
            </a:r>
            <a:r>
              <a:rPr lang="en-US" altLang="nl-BE" sz="2000" dirty="0" err="1">
                <a:solidFill>
                  <a:srgbClr val="000000"/>
                </a:solidFill>
                <a:sym typeface="Wingdings" panose="05000000000000000000" pitchFamily="2" charset="2"/>
              </a:rPr>
              <a:t>en</a:t>
            </a:r>
            <a:r>
              <a:rPr lang="en-US" altLang="nl-BE" sz="2000" dirty="0">
                <a:solidFill>
                  <a:srgbClr val="000000"/>
                </a:solidFill>
                <a:sym typeface="Wingdings" panose="05000000000000000000" pitchFamily="2" charset="2"/>
              </a:rPr>
              <a:t> level 1 </a:t>
            </a:r>
            <a:r>
              <a:rPr lang="en-US" altLang="nl-BE" sz="2000" dirty="0" err="1">
                <a:solidFill>
                  <a:srgbClr val="000000"/>
                </a:solidFill>
                <a:sym typeface="Wingdings" panose="05000000000000000000" pitchFamily="2" charset="2"/>
              </a:rPr>
              <a:t>zijn</a:t>
            </a:r>
            <a:r>
              <a:rPr lang="en-US" altLang="nl-BE" sz="2000" dirty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en-US" altLang="nl-BE" sz="2000" dirty="0" err="1">
                <a:solidFill>
                  <a:srgbClr val="000000"/>
                </a:solidFill>
                <a:sym typeface="Wingdings" panose="05000000000000000000" pitchFamily="2" charset="2"/>
              </a:rPr>
              <a:t>gebalanceerd</a:t>
            </a:r>
            <a:endParaRPr lang="en-US" altLang="nl-B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905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AC12D5E1-7C3F-4C2F-A3E5-7E52636E5E00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32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Balanceren van DFD’s</a:t>
            </a:r>
          </a:p>
        </p:txBody>
      </p:sp>
      <p:pic>
        <p:nvPicPr>
          <p:cNvPr id="5122" name="Picture 2" descr="https://i.imgflip.com/21a3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840060"/>
            <a:ext cx="5040560" cy="578938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920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DFF0C4B-E841-482B-B941-3AD19FAE5303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33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79206" name="Text Box 6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Balanceren van DFD’s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BDD5DC-0C3D-FE4C-84DA-6B7FFD3CE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178" y="896874"/>
            <a:ext cx="7528206" cy="2164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CD56C1-384E-E944-933E-B1E277627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2972650"/>
            <a:ext cx="9793088" cy="3732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C6146C-D931-E740-A02B-788EAFE12F16}"/>
              </a:ext>
            </a:extLst>
          </p:cNvPr>
          <p:cNvSpPr txBox="1"/>
          <p:nvPr/>
        </p:nvSpPr>
        <p:spPr>
          <a:xfrm>
            <a:off x="588316" y="1479713"/>
            <a:ext cx="1253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43369-FF46-1741-9C69-B67A2429761A}"/>
              </a:ext>
            </a:extLst>
          </p:cNvPr>
          <p:cNvSpPr txBox="1"/>
          <p:nvPr/>
        </p:nvSpPr>
        <p:spPr>
          <a:xfrm>
            <a:off x="618997" y="3901051"/>
            <a:ext cx="1253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3448320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2"/>
          <p:cNvSpPr txBox="1">
            <a:spLocks noChangeArrowheads="1"/>
          </p:cNvSpPr>
          <p:nvPr/>
        </p:nvSpPr>
        <p:spPr bwMode="auto">
          <a:xfrm>
            <a:off x="2246314" y="1328738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endParaRPr lang="nl-BE" altLang="nl-BE" sz="2800" dirty="0">
              <a:solidFill>
                <a:srgbClr val="000000"/>
              </a:solidFill>
            </a:endParaRPr>
          </a:p>
          <a:p>
            <a:pPr marL="284163"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2800" dirty="0">
                <a:solidFill>
                  <a:srgbClr val="000000"/>
                </a:solidFill>
              </a:rPr>
              <a:t>Gegevensstromen kunnen gesplitst worden in een lager niveau diagram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275A505-5D6D-4EB4-A4FC-CB23389C14F0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34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00401"/>
            <a:ext cx="44196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02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971801"/>
            <a:ext cx="3352800" cy="307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0230" name="Text Box 6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Balanceren van DFD’s</a:t>
            </a:r>
          </a:p>
        </p:txBody>
      </p:sp>
    </p:spTree>
    <p:extLst>
      <p:ext uri="{BB962C8B-B14F-4D97-AF65-F5344CB8AC3E}">
        <p14:creationId xmlns:p14="http://schemas.microsoft.com/office/powerpoint/2010/main" val="3969527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 Box 2"/>
          <p:cNvSpPr txBox="1">
            <a:spLocks noChangeArrowheads="1"/>
          </p:cNvSpPr>
          <p:nvPr/>
        </p:nvSpPr>
        <p:spPr bwMode="auto">
          <a:xfrm>
            <a:off x="1631504" y="793750"/>
            <a:ext cx="10009112" cy="527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7338" indent="-271463"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endParaRPr lang="nl-BE" altLang="nl-BE" sz="28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Een projectwoordenboek (DD) kan het volgende bevatten: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b="1" dirty="0">
                <a:solidFill>
                  <a:srgbClr val="000000"/>
                </a:solidFill>
              </a:rPr>
              <a:t>Samenstelling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	Lid = naam + adres + lidnummer + ingangsdatum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b="1" dirty="0">
                <a:solidFill>
                  <a:srgbClr val="000000"/>
                </a:solidFill>
              </a:rPr>
              <a:t>Herhaling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	Jaaroverzicht = {maandoverzicht}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	Jaaroverzicht = 1{maandoverzicht}12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b="1" dirty="0">
                <a:solidFill>
                  <a:schemeClr val="tx1"/>
                </a:solidFill>
              </a:rPr>
              <a:t>Keuzelijst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	Boeksoort = [roman/detective/studieboek/strip]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b="1" dirty="0">
                <a:solidFill>
                  <a:srgbClr val="000000"/>
                </a:solidFill>
              </a:rPr>
              <a:t>Optioneel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	Boek = titel + auteur + (inhoudsopgave)</a:t>
            </a:r>
          </a:p>
        </p:txBody>
      </p:sp>
      <p:sp>
        <p:nvSpPr>
          <p:cNvPr id="190467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52BFC53-FD4D-44B8-A6B4-CF65AC6D1C12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35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sp>
        <p:nvSpPr>
          <p:cNvPr id="190468" name="Text Box 4"/>
          <p:cNvSpPr txBox="1">
            <a:spLocks noChangeArrowheads="1"/>
          </p:cNvSpPr>
          <p:nvPr/>
        </p:nvSpPr>
        <p:spPr bwMode="auto">
          <a:xfrm>
            <a:off x="2144505" y="115094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Data </a:t>
            </a:r>
            <a:r>
              <a:rPr lang="nl-NL" altLang="nl-BE" sz="2600" dirty="0" err="1">
                <a:solidFill>
                  <a:srgbClr val="C0504D"/>
                </a:solidFill>
              </a:rPr>
              <a:t>dictionary</a:t>
            </a:r>
            <a:endParaRPr lang="nl-NL" altLang="nl-BE" sz="26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45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2209800" y="7731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nl-BE" altLang="nl-BE" sz="2600" dirty="0">
              <a:solidFill>
                <a:srgbClr val="C0504D"/>
              </a:solidFill>
            </a:endParaRPr>
          </a:p>
        </p:txBody>
      </p:sp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Richtlijnen voor DFD’s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534401" y="6540898"/>
            <a:ext cx="2112963" cy="344487"/>
          </a:xfrm>
        </p:spPr>
        <p:txBody>
          <a:bodyPr/>
          <a:lstStyle/>
          <a:p>
            <a:fld id="{C9FDBE2B-33C8-49FC-9814-C3CDAAE67582}" type="slidenum">
              <a:rPr lang="nl-BE" altLang="nl-BE" smtClean="0"/>
              <a:pPr/>
              <a:t>36</a:t>
            </a:fld>
            <a:endParaRPr lang="nl-BE" altLang="nl-B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B41B82-6C86-754E-B353-F26D2EBC1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922318"/>
              </p:ext>
            </p:extLst>
          </p:nvPr>
        </p:nvGraphicFramePr>
        <p:xfrm>
          <a:off x="1415480" y="1328738"/>
          <a:ext cx="10297144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93730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2209800" y="7731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nl-BE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B9EC644-80CD-E347-89D9-1B9E29BF7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637379"/>
              </p:ext>
            </p:extLst>
          </p:nvPr>
        </p:nvGraphicFramePr>
        <p:xfrm>
          <a:off x="0" y="773113"/>
          <a:ext cx="12249820" cy="528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Richtlijnen voor DFD’s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534401" y="6540898"/>
            <a:ext cx="2112963" cy="344487"/>
          </a:xfrm>
        </p:spPr>
        <p:txBody>
          <a:bodyPr/>
          <a:lstStyle/>
          <a:p>
            <a:fld id="{C9FDBE2B-33C8-49FC-9814-C3CDAAE67582}" type="slidenum">
              <a:rPr lang="nl-BE" altLang="nl-BE" smtClean="0"/>
              <a:pPr/>
              <a:t>37</a:t>
            </a:fld>
            <a:endParaRPr lang="nl-BE" altLang="nl-BE" dirty="0"/>
          </a:p>
        </p:txBody>
      </p:sp>
    </p:spTree>
    <p:extLst>
      <p:ext uri="{BB962C8B-B14F-4D97-AF65-F5344CB8AC3E}">
        <p14:creationId xmlns:p14="http://schemas.microsoft.com/office/powerpoint/2010/main" val="3109545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2209800" y="7731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nl-BE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B9EC644-80CD-E347-89D9-1B9E29BF7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81944"/>
              </p:ext>
            </p:extLst>
          </p:nvPr>
        </p:nvGraphicFramePr>
        <p:xfrm>
          <a:off x="0" y="1158224"/>
          <a:ext cx="1224982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Richtlijnen voor DFD’s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534401" y="6540898"/>
            <a:ext cx="2112963" cy="344487"/>
          </a:xfrm>
        </p:spPr>
        <p:txBody>
          <a:bodyPr/>
          <a:lstStyle/>
          <a:p>
            <a:fld id="{C9FDBE2B-33C8-49FC-9814-C3CDAAE67582}" type="slidenum">
              <a:rPr lang="nl-BE" altLang="nl-BE" smtClean="0"/>
              <a:pPr/>
              <a:t>38</a:t>
            </a:fld>
            <a:endParaRPr lang="nl-BE" altLang="nl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0E5A08-0EBA-0142-8F27-3187A5D675B0}"/>
              </a:ext>
            </a:extLst>
          </p:cNvPr>
          <p:cNvGrpSpPr/>
          <p:nvPr/>
        </p:nvGrpSpPr>
        <p:grpSpPr>
          <a:xfrm>
            <a:off x="8863906" y="528616"/>
            <a:ext cx="2169913" cy="1631994"/>
            <a:chOff x="7300329" y="1044752"/>
            <a:chExt cx="2169913" cy="1631994"/>
          </a:xfrm>
        </p:grpSpPr>
        <p:pic>
          <p:nvPicPr>
            <p:cNvPr id="7" name="Picture 2" descr="alt=Telling Clipart">
              <a:extLst>
                <a:ext uri="{FF2B5EF4-FFF2-40B4-BE49-F238E27FC236}">
                  <a16:creationId xmlns:a16="http://schemas.microsoft.com/office/drawing/2014/main" id="{C70ECF68-E538-714C-8FF2-4832372CA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0176" y="1044752"/>
              <a:ext cx="1400548" cy="163199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hoek 2">
              <a:extLst>
                <a:ext uri="{FF2B5EF4-FFF2-40B4-BE49-F238E27FC236}">
                  <a16:creationId xmlns:a16="http://schemas.microsoft.com/office/drawing/2014/main" id="{040DE9B0-40B9-064F-9A0F-FBD9F84A0958}"/>
                </a:ext>
              </a:extLst>
            </p:cNvPr>
            <p:cNvSpPr/>
            <p:nvPr/>
          </p:nvSpPr>
          <p:spPr bwMode="auto">
            <a:xfrm rot="2355395">
              <a:off x="7300329" y="2005696"/>
              <a:ext cx="2160240" cy="97061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AADAC21B-A285-3142-B780-CF6380997789}"/>
                </a:ext>
              </a:extLst>
            </p:cNvPr>
            <p:cNvSpPr/>
            <p:nvPr/>
          </p:nvSpPr>
          <p:spPr bwMode="auto">
            <a:xfrm rot="19593156">
              <a:off x="7310002" y="2007653"/>
              <a:ext cx="2160240" cy="9314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657370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838200" y="543858"/>
            <a:ext cx="10515600" cy="600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 anchorCtr="0">
            <a:norm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685800" eaLnBrk="1" hangingPunct="1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altLang="nl-BE" sz="2800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Stoppen met decompositie </a:t>
            </a:r>
            <a:endParaRPr lang="nl-BE" altLang="nl-BE" sz="2800">
              <a:solidFill>
                <a:srgbClr val="AD0F0A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10268197" y="6356352"/>
            <a:ext cx="10856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9FDBE2B-33C8-49FC-9814-C3CDAAE67582}" type="slidenum">
              <a:rPr lang="nl-BE" altLang="nl-BE" smtClean="0"/>
              <a:pPr>
                <a:spcAft>
                  <a:spcPts val="600"/>
                </a:spcAft>
              </a:pPr>
              <a:t>39</a:t>
            </a:fld>
            <a:endParaRPr lang="nl-BE" altLang="nl-BE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EAE8C9E-3DB7-C041-B7A7-946BF25F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434976"/>
              </p:ext>
            </p:extLst>
          </p:nvPr>
        </p:nvGraphicFramePr>
        <p:xfrm>
          <a:off x="838200" y="1253332"/>
          <a:ext cx="10515600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5579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2166938" y="-31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1646524" y="836712"/>
            <a:ext cx="8466906" cy="525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8025" indent="-234950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endParaRPr lang="nl-NL" altLang="nl-BE" sz="2800" b="1" dirty="0">
              <a:solidFill>
                <a:srgbClr val="000000"/>
              </a:solidFill>
            </a:endParaRPr>
          </a:p>
          <a:p>
            <a:pPr marL="284163" eaLnBrk="1" hangingPunct="1"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3200" dirty="0">
                <a:solidFill>
                  <a:srgbClr val="000000"/>
                </a:solidFill>
              </a:rPr>
              <a:t>Omvat grafische presentatie van processen die gegevens </a:t>
            </a:r>
          </a:p>
          <a:p>
            <a:pPr lvl="1" eaLnBrk="1" hangingPunct="1">
              <a:spcBef>
                <a:spcPts val="45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2400" dirty="0">
                <a:solidFill>
                  <a:srgbClr val="000000"/>
                </a:solidFill>
              </a:rPr>
              <a:t>Verzamelen</a:t>
            </a:r>
          </a:p>
          <a:p>
            <a:pPr lvl="1" eaLnBrk="1" hangingPunct="1">
              <a:spcBef>
                <a:spcPts val="45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2400" dirty="0">
                <a:solidFill>
                  <a:srgbClr val="000000"/>
                </a:solidFill>
              </a:rPr>
              <a:t>Bewerken</a:t>
            </a:r>
          </a:p>
          <a:p>
            <a:pPr lvl="1" eaLnBrk="1" hangingPunct="1">
              <a:spcBef>
                <a:spcPts val="45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2400" dirty="0">
                <a:solidFill>
                  <a:srgbClr val="000000"/>
                </a:solidFill>
              </a:rPr>
              <a:t>Opslaan</a:t>
            </a:r>
          </a:p>
          <a:p>
            <a:pPr lvl="1" eaLnBrk="1" hangingPunct="1">
              <a:spcBef>
                <a:spcPts val="45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2400" dirty="0">
                <a:solidFill>
                  <a:srgbClr val="000000"/>
                </a:solidFill>
              </a:rPr>
              <a:t>Verdelen </a:t>
            </a:r>
          </a:p>
          <a:p>
            <a:pPr marL="709613" lvl="1" eaLnBrk="1" hangingPunct="1">
              <a:spcBef>
                <a:spcPts val="450"/>
              </a:spcBef>
              <a:buClrTx/>
            </a:pPr>
            <a:endParaRPr lang="nl-NL" altLang="nl-BE" dirty="0">
              <a:solidFill>
                <a:srgbClr val="000000"/>
              </a:solidFill>
            </a:endParaRPr>
          </a:p>
          <a:p>
            <a:pPr lvl="1" eaLnBrk="1" hangingPunct="1">
              <a:spcBef>
                <a:spcPts val="450"/>
              </a:spcBef>
              <a:buClr>
                <a:srgbClr val="C0504D"/>
              </a:buClr>
              <a:buFont typeface="Wingdings" panose="05000000000000000000" pitchFamily="2" charset="2"/>
              <a:buChar char=""/>
            </a:pPr>
            <a:r>
              <a:rPr lang="nl-NL" altLang="nl-BE" dirty="0">
                <a:solidFill>
                  <a:srgbClr val="000000"/>
                </a:solidFill>
              </a:rPr>
              <a:t> Gegevensstroomschema (DFD)</a:t>
            </a:r>
          </a:p>
        </p:txBody>
      </p:sp>
      <p:sp>
        <p:nvSpPr>
          <p:cNvPr id="150531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9446D98-CF64-484B-ABE0-4FDAFCF774B2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2047875"/>
            <a:ext cx="46958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79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838200" y="543858"/>
            <a:ext cx="10515600" cy="600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 anchorCtr="0">
            <a:norm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685800" eaLnBrk="1" hangingPunct="1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altLang="nl-BE" sz="2800">
                <a:solidFill>
                  <a:srgbClr val="AD0F0A"/>
                </a:solidFill>
                <a:latin typeface="Century Gothic" panose="020B0502020202020204" pitchFamily="34" charset="0"/>
                <a:ea typeface="+mj-ea"/>
                <a:cs typeface="+mj-cs"/>
              </a:rPr>
              <a:t>Stoppen met decompositie </a:t>
            </a:r>
            <a:endParaRPr lang="nl-BE" altLang="nl-BE" sz="2800">
              <a:solidFill>
                <a:srgbClr val="AD0F0A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10268197" y="6356352"/>
            <a:ext cx="10856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9FDBE2B-33C8-49FC-9814-C3CDAAE67582}" type="slidenum">
              <a:rPr lang="nl-BE" altLang="nl-BE" smtClean="0"/>
              <a:pPr>
                <a:spcAft>
                  <a:spcPts val="600"/>
                </a:spcAft>
              </a:pPr>
              <a:t>40</a:t>
            </a:fld>
            <a:endParaRPr lang="nl-BE" altLang="nl-BE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EAE8C9E-3DB7-C041-B7A7-946BF25F4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199913"/>
              </p:ext>
            </p:extLst>
          </p:nvPr>
        </p:nvGraphicFramePr>
        <p:xfrm>
          <a:off x="838200" y="1253332"/>
          <a:ext cx="10730408" cy="5103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3042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ext Box 1"/>
          <p:cNvSpPr txBox="1">
            <a:spLocks noChangeArrowheads="1"/>
          </p:cNvSpPr>
          <p:nvPr/>
        </p:nvSpPr>
        <p:spPr bwMode="auto">
          <a:xfrm>
            <a:off x="2209800" y="7731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nl-BE" altLang="nl-BE" sz="2600" dirty="0">
              <a:solidFill>
                <a:srgbClr val="C0504D"/>
              </a:solidFill>
            </a:endParaRPr>
          </a:p>
        </p:txBody>
      </p:sp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GAP analyse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41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CFDB6-9F71-1D46-AB16-60E850C44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889000"/>
            <a:ext cx="5852368" cy="585236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001691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ext Box 1"/>
          <p:cNvSpPr txBox="1">
            <a:spLocks noChangeArrowheads="1"/>
          </p:cNvSpPr>
          <p:nvPr/>
        </p:nvSpPr>
        <p:spPr bwMode="auto">
          <a:xfrm>
            <a:off x="2209800" y="7731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nl-BE" altLang="nl-BE" sz="2600" dirty="0">
              <a:solidFill>
                <a:srgbClr val="C0504D"/>
              </a:solidFill>
            </a:endParaRPr>
          </a:p>
        </p:txBody>
      </p:sp>
      <p:sp>
        <p:nvSpPr>
          <p:cNvPr id="186370" name="Text Box 2"/>
          <p:cNvSpPr txBox="1">
            <a:spLocks noChangeArrowheads="1"/>
          </p:cNvSpPr>
          <p:nvPr/>
        </p:nvSpPr>
        <p:spPr bwMode="auto">
          <a:xfrm>
            <a:off x="983432" y="20770"/>
            <a:ext cx="10585176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8025" indent="-234950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endParaRPr lang="nl-BE" altLang="nl-BE" sz="3600" i="1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</a:pPr>
            <a:endParaRPr lang="nl-BE" altLang="nl-BE" sz="3600" i="1" dirty="0">
              <a:solidFill>
                <a:srgbClr val="000000"/>
              </a:solidFill>
            </a:endParaRPr>
          </a:p>
          <a:p>
            <a:pPr marL="12700" indent="0" eaLnBrk="1" hangingPunct="1">
              <a:spcBef>
                <a:spcPts val="700"/>
              </a:spcBef>
              <a:buClr>
                <a:srgbClr val="C0504D"/>
              </a:buClr>
            </a:pPr>
            <a:r>
              <a:rPr lang="nl-BE" altLang="nl-BE" sz="3600" i="1" dirty="0">
                <a:solidFill>
                  <a:srgbClr val="000000"/>
                </a:solidFill>
              </a:rPr>
              <a:t>Wat klopt er niet?</a:t>
            </a:r>
          </a:p>
          <a:p>
            <a:pPr marL="584200" indent="-571500" eaLnBrk="1" hangingPunct="1">
              <a:spcBef>
                <a:spcPts val="700"/>
              </a:spcBef>
              <a:buClr>
                <a:srgbClr val="C0504D"/>
              </a:buClr>
              <a:buFont typeface="Arial" panose="020B0604020202020204" pitchFamily="34" charset="0"/>
              <a:buChar char="•"/>
            </a:pPr>
            <a:r>
              <a:rPr lang="nl-BE" altLang="nl-BE" sz="3600" i="1" dirty="0">
                <a:solidFill>
                  <a:srgbClr val="000000"/>
                </a:solidFill>
              </a:rPr>
              <a:t>tussen 2 of meer DFD’s </a:t>
            </a:r>
          </a:p>
          <a:p>
            <a:pPr marL="584200" indent="-571500" eaLnBrk="1" hangingPunct="1">
              <a:spcBef>
                <a:spcPts val="700"/>
              </a:spcBef>
              <a:buClr>
                <a:srgbClr val="C0504D"/>
              </a:buClr>
              <a:buFont typeface="Arial" panose="020B0604020202020204" pitchFamily="34" charset="0"/>
              <a:buChar char="•"/>
            </a:pPr>
            <a:r>
              <a:rPr lang="nl-BE" altLang="nl-BE" sz="3600" i="1" dirty="0">
                <a:solidFill>
                  <a:srgbClr val="000000"/>
                </a:solidFill>
              </a:rPr>
              <a:t>binnen een enkel DFD</a:t>
            </a:r>
          </a:p>
          <a:p>
            <a:pPr marL="12700" indent="0" eaLnBrk="1" hangingPunct="1">
              <a:spcBef>
                <a:spcPts val="700"/>
              </a:spcBef>
              <a:buClr>
                <a:srgbClr val="C0504D"/>
              </a:buClr>
            </a:pPr>
            <a:endParaRPr lang="nl-BE" altLang="nl-BE" sz="3600" i="1" dirty="0">
              <a:solidFill>
                <a:srgbClr val="000000"/>
              </a:solidFill>
            </a:endParaRPr>
          </a:p>
          <a:p>
            <a:pPr lvl="1" eaLnBrk="1" hangingPunct="1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3200" dirty="0">
                <a:solidFill>
                  <a:srgbClr val="000000"/>
                </a:solidFill>
              </a:rPr>
              <a:t>Bv. overtollige gegevensstromen</a:t>
            </a:r>
          </a:p>
          <a:p>
            <a:pPr lvl="1" eaLnBrk="1" hangingPunct="1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3200" dirty="0">
                <a:solidFill>
                  <a:srgbClr val="000000"/>
                </a:solidFill>
              </a:rPr>
              <a:t>Gegevens die op dezelfde manier worden aangepast op verschillende locaties</a:t>
            </a:r>
          </a:p>
          <a:p>
            <a:pPr lvl="1" eaLnBrk="1" hangingPunct="1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3200" dirty="0">
                <a:solidFill>
                  <a:srgbClr val="000000"/>
                </a:solidFill>
              </a:rPr>
              <a:t>Niet gebalanceerd</a:t>
            </a:r>
          </a:p>
        </p:txBody>
      </p:sp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2063552" y="2077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GAP analyse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42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34163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/>
          <p:cNvSpPr txBox="1">
            <a:spLocks noChangeArrowheads="1"/>
          </p:cNvSpPr>
          <p:nvPr/>
        </p:nvSpPr>
        <p:spPr bwMode="auto">
          <a:xfrm>
            <a:off x="2063552" y="404664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8025" indent="-234950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endParaRPr lang="nl-BE" altLang="nl-BE" sz="32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</a:pPr>
            <a:endParaRPr lang="nl-BE" altLang="nl-BE" sz="3200" dirty="0">
              <a:solidFill>
                <a:srgbClr val="000000"/>
              </a:solidFill>
            </a:endParaRPr>
          </a:p>
          <a:p>
            <a:pPr marL="284163" eaLnBrk="1" hangingPunct="1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</a:rPr>
              <a:t>Gebruikt om inefficiëntie op te sporen</a:t>
            </a:r>
          </a:p>
          <a:p>
            <a:pPr marL="284163" eaLnBrk="1" hangingPunct="1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nl-BE" altLang="nl-BE" sz="3600" dirty="0">
              <a:solidFill>
                <a:srgbClr val="000000"/>
              </a:solidFill>
            </a:endParaRPr>
          </a:p>
          <a:p>
            <a:pPr lvl="1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</a:rPr>
              <a:t>Bv. foute toepassing van regels</a:t>
            </a:r>
          </a:p>
          <a:p>
            <a:pPr lvl="1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</a:rPr>
              <a:t>Lussen aan processen</a:t>
            </a:r>
          </a:p>
          <a:p>
            <a:pPr lvl="1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</a:rPr>
              <a:t>Doorgeefluik nodig?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43</a:t>
            </a:fld>
            <a:endParaRPr lang="nl-BE" altLang="nl-BE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79A7518-0890-3448-91EC-B6F587A79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552" y="2077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GAP analyse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24147-4180-A54D-A9AB-3FE4959F7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47" y="3463280"/>
            <a:ext cx="2771751" cy="274898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51310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76" y="1802551"/>
            <a:ext cx="5976664" cy="505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33126CB-F969-7F4C-BE8F-572345DCCA8D}"/>
              </a:ext>
            </a:extLst>
          </p:cNvPr>
          <p:cNvGraphicFramePr/>
          <p:nvPr/>
        </p:nvGraphicFramePr>
        <p:xfrm>
          <a:off x="2159000" y="873125"/>
          <a:ext cx="77724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5070243" y="2276872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7338" indent="-271463"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7338" algn="l"/>
                <a:tab pos="735013" algn="l"/>
                <a:tab pos="1184275" algn="l"/>
                <a:tab pos="1633538" algn="l"/>
                <a:tab pos="2082800" algn="l"/>
                <a:tab pos="2532063" algn="l"/>
                <a:tab pos="2981325" algn="l"/>
                <a:tab pos="3430588" algn="l"/>
                <a:tab pos="3879850" algn="l"/>
                <a:tab pos="4329113" algn="l"/>
                <a:tab pos="4778375" algn="l"/>
                <a:tab pos="5227638" algn="l"/>
                <a:tab pos="5676900" algn="l"/>
                <a:tab pos="6126163" algn="l"/>
                <a:tab pos="6575425" algn="l"/>
                <a:tab pos="7024688" algn="l"/>
                <a:tab pos="7473950" algn="l"/>
                <a:tab pos="7923213" algn="l"/>
                <a:tab pos="8372475" algn="l"/>
                <a:tab pos="8821738" algn="l"/>
                <a:tab pos="9271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                                          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                         Veel handmatige                                                                                     					invoer 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						Verschillende systemen</a:t>
            </a:r>
          </a:p>
          <a:p>
            <a:pPr eaLnBrk="1" hangingPunct="1">
              <a:spcBef>
                <a:spcPts val="700"/>
              </a:spcBef>
              <a:buClrTx/>
            </a:pPr>
            <a:r>
              <a:rPr lang="nl-BE" altLang="nl-BE" sz="2800" dirty="0">
                <a:solidFill>
                  <a:srgbClr val="000000"/>
                </a:solidFill>
              </a:rPr>
              <a:t>						Verschillende personen</a:t>
            </a:r>
          </a:p>
        </p:txBody>
      </p:sp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2143125" y="47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GAP analyse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44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31375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909938" y="2510900"/>
            <a:ext cx="4752528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8625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8625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32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ext Box 1"/>
          <p:cNvSpPr txBox="1">
            <a:spLocks noChangeArrowheads="1"/>
          </p:cNvSpPr>
          <p:nvPr/>
        </p:nvSpPr>
        <p:spPr bwMode="auto">
          <a:xfrm>
            <a:off x="2143125" y="-158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919D03-2892-DD40-88CE-588ACB424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782514"/>
              </p:ext>
            </p:extLst>
          </p:nvPr>
        </p:nvGraphicFramePr>
        <p:xfrm>
          <a:off x="1649760" y="907306"/>
          <a:ext cx="10278888" cy="534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1555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49D96A3-B663-4EE5-B9A9-328A107F4934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5</a:t>
            </a:fld>
            <a:endParaRPr lang="nl-NL" altLang="nl-BE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264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2143125" y="158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F2E260-90AF-3F4A-BA87-0B27B21B1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739972"/>
              </p:ext>
            </p:extLst>
          </p:nvPr>
        </p:nvGraphicFramePr>
        <p:xfrm>
          <a:off x="1631504" y="977900"/>
          <a:ext cx="10153128" cy="527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579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DCBBAD8-321A-417A-8C7B-8B149D194442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6</a:t>
            </a:fld>
            <a:endParaRPr lang="nl-NL" altLang="nl-BE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46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ext Box 1"/>
          <p:cNvSpPr txBox="1">
            <a:spLocks noChangeArrowheads="1"/>
          </p:cNvSpPr>
          <p:nvPr/>
        </p:nvSpPr>
        <p:spPr bwMode="auto">
          <a:xfrm>
            <a:off x="2143125" y="158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57D012F-539B-704E-BA08-23969F134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868898"/>
              </p:ext>
            </p:extLst>
          </p:nvPr>
        </p:nvGraphicFramePr>
        <p:xfrm>
          <a:off x="2143125" y="678189"/>
          <a:ext cx="8065020" cy="5805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3603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5EC7D48-E6D7-42AE-AA4A-6190C5DFA878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7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2050" name="Picture 2" descr="Dictionary clipar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229" y="5776803"/>
            <a:ext cx="1218596" cy="94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212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214312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1055441" y="404664"/>
            <a:ext cx="10657184" cy="590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12763" indent="-498475">
              <a:tabLst>
                <a:tab pos="512763" algn="l"/>
                <a:tab pos="960438" algn="l"/>
                <a:tab pos="1409700" algn="l"/>
                <a:tab pos="1858963" algn="l"/>
                <a:tab pos="2308225" algn="l"/>
                <a:tab pos="2757488" algn="l"/>
                <a:tab pos="3206750" algn="l"/>
                <a:tab pos="3656013" algn="l"/>
                <a:tab pos="4105275" algn="l"/>
                <a:tab pos="4554538" algn="l"/>
                <a:tab pos="5003800" algn="l"/>
                <a:tab pos="5453063" algn="l"/>
                <a:tab pos="5902325" algn="l"/>
                <a:tab pos="6351588" algn="l"/>
                <a:tab pos="6800850" algn="l"/>
                <a:tab pos="7250113" algn="l"/>
                <a:tab pos="7699375" algn="l"/>
                <a:tab pos="8148638" algn="l"/>
                <a:tab pos="8597900" algn="l"/>
                <a:tab pos="9047163" algn="l"/>
                <a:tab pos="94964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14400" indent="-514350">
              <a:tabLst>
                <a:tab pos="512763" algn="l"/>
                <a:tab pos="960438" algn="l"/>
                <a:tab pos="1409700" algn="l"/>
                <a:tab pos="1858963" algn="l"/>
                <a:tab pos="2308225" algn="l"/>
                <a:tab pos="2757488" algn="l"/>
                <a:tab pos="3206750" algn="l"/>
                <a:tab pos="3656013" algn="l"/>
                <a:tab pos="4105275" algn="l"/>
                <a:tab pos="4554538" algn="l"/>
                <a:tab pos="5003800" algn="l"/>
                <a:tab pos="5453063" algn="l"/>
                <a:tab pos="5902325" algn="l"/>
                <a:tab pos="6351588" algn="l"/>
                <a:tab pos="6800850" algn="l"/>
                <a:tab pos="7250113" algn="l"/>
                <a:tab pos="7699375" algn="l"/>
                <a:tab pos="8148638" algn="l"/>
                <a:tab pos="8597900" algn="l"/>
                <a:tab pos="9047163" algn="l"/>
                <a:tab pos="94964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298575" indent="-508000">
              <a:tabLst>
                <a:tab pos="512763" algn="l"/>
                <a:tab pos="960438" algn="l"/>
                <a:tab pos="1409700" algn="l"/>
                <a:tab pos="1858963" algn="l"/>
                <a:tab pos="2308225" algn="l"/>
                <a:tab pos="2757488" algn="l"/>
                <a:tab pos="3206750" algn="l"/>
                <a:tab pos="3656013" algn="l"/>
                <a:tab pos="4105275" algn="l"/>
                <a:tab pos="4554538" algn="l"/>
                <a:tab pos="5003800" algn="l"/>
                <a:tab pos="5453063" algn="l"/>
                <a:tab pos="5902325" algn="l"/>
                <a:tab pos="6351588" algn="l"/>
                <a:tab pos="6800850" algn="l"/>
                <a:tab pos="7250113" algn="l"/>
                <a:tab pos="7699375" algn="l"/>
                <a:tab pos="8148638" algn="l"/>
                <a:tab pos="8597900" algn="l"/>
                <a:tab pos="9047163" algn="l"/>
                <a:tab pos="94964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12763" algn="l"/>
                <a:tab pos="960438" algn="l"/>
                <a:tab pos="1409700" algn="l"/>
                <a:tab pos="1858963" algn="l"/>
                <a:tab pos="2308225" algn="l"/>
                <a:tab pos="2757488" algn="l"/>
                <a:tab pos="3206750" algn="l"/>
                <a:tab pos="3656013" algn="l"/>
                <a:tab pos="4105275" algn="l"/>
                <a:tab pos="4554538" algn="l"/>
                <a:tab pos="5003800" algn="l"/>
                <a:tab pos="5453063" algn="l"/>
                <a:tab pos="5902325" algn="l"/>
                <a:tab pos="6351588" algn="l"/>
                <a:tab pos="6800850" algn="l"/>
                <a:tab pos="7250113" algn="l"/>
                <a:tab pos="7699375" algn="l"/>
                <a:tab pos="8148638" algn="l"/>
                <a:tab pos="8597900" algn="l"/>
                <a:tab pos="9047163" algn="l"/>
                <a:tab pos="94964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12763" algn="l"/>
                <a:tab pos="960438" algn="l"/>
                <a:tab pos="1409700" algn="l"/>
                <a:tab pos="1858963" algn="l"/>
                <a:tab pos="2308225" algn="l"/>
                <a:tab pos="2757488" algn="l"/>
                <a:tab pos="3206750" algn="l"/>
                <a:tab pos="3656013" algn="l"/>
                <a:tab pos="4105275" algn="l"/>
                <a:tab pos="4554538" algn="l"/>
                <a:tab pos="5003800" algn="l"/>
                <a:tab pos="5453063" algn="l"/>
                <a:tab pos="5902325" algn="l"/>
                <a:tab pos="6351588" algn="l"/>
                <a:tab pos="6800850" algn="l"/>
                <a:tab pos="7250113" algn="l"/>
                <a:tab pos="7699375" algn="l"/>
                <a:tab pos="8148638" algn="l"/>
                <a:tab pos="8597900" algn="l"/>
                <a:tab pos="9047163" algn="l"/>
                <a:tab pos="94964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2763" algn="l"/>
                <a:tab pos="960438" algn="l"/>
                <a:tab pos="1409700" algn="l"/>
                <a:tab pos="1858963" algn="l"/>
                <a:tab pos="2308225" algn="l"/>
                <a:tab pos="2757488" algn="l"/>
                <a:tab pos="3206750" algn="l"/>
                <a:tab pos="3656013" algn="l"/>
                <a:tab pos="4105275" algn="l"/>
                <a:tab pos="4554538" algn="l"/>
                <a:tab pos="5003800" algn="l"/>
                <a:tab pos="5453063" algn="l"/>
                <a:tab pos="5902325" algn="l"/>
                <a:tab pos="6351588" algn="l"/>
                <a:tab pos="6800850" algn="l"/>
                <a:tab pos="7250113" algn="l"/>
                <a:tab pos="7699375" algn="l"/>
                <a:tab pos="8148638" algn="l"/>
                <a:tab pos="8597900" algn="l"/>
                <a:tab pos="9047163" algn="l"/>
                <a:tab pos="94964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2763" algn="l"/>
                <a:tab pos="960438" algn="l"/>
                <a:tab pos="1409700" algn="l"/>
                <a:tab pos="1858963" algn="l"/>
                <a:tab pos="2308225" algn="l"/>
                <a:tab pos="2757488" algn="l"/>
                <a:tab pos="3206750" algn="l"/>
                <a:tab pos="3656013" algn="l"/>
                <a:tab pos="4105275" algn="l"/>
                <a:tab pos="4554538" algn="l"/>
                <a:tab pos="5003800" algn="l"/>
                <a:tab pos="5453063" algn="l"/>
                <a:tab pos="5902325" algn="l"/>
                <a:tab pos="6351588" algn="l"/>
                <a:tab pos="6800850" algn="l"/>
                <a:tab pos="7250113" algn="l"/>
                <a:tab pos="7699375" algn="l"/>
                <a:tab pos="8148638" algn="l"/>
                <a:tab pos="8597900" algn="l"/>
                <a:tab pos="9047163" algn="l"/>
                <a:tab pos="94964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2763" algn="l"/>
                <a:tab pos="960438" algn="l"/>
                <a:tab pos="1409700" algn="l"/>
                <a:tab pos="1858963" algn="l"/>
                <a:tab pos="2308225" algn="l"/>
                <a:tab pos="2757488" algn="l"/>
                <a:tab pos="3206750" algn="l"/>
                <a:tab pos="3656013" algn="l"/>
                <a:tab pos="4105275" algn="l"/>
                <a:tab pos="4554538" algn="l"/>
                <a:tab pos="5003800" algn="l"/>
                <a:tab pos="5453063" algn="l"/>
                <a:tab pos="5902325" algn="l"/>
                <a:tab pos="6351588" algn="l"/>
                <a:tab pos="6800850" algn="l"/>
                <a:tab pos="7250113" algn="l"/>
                <a:tab pos="7699375" algn="l"/>
                <a:tab pos="8148638" algn="l"/>
                <a:tab pos="8597900" algn="l"/>
                <a:tab pos="9047163" algn="l"/>
                <a:tab pos="94964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12763" algn="l"/>
                <a:tab pos="960438" algn="l"/>
                <a:tab pos="1409700" algn="l"/>
                <a:tab pos="1858963" algn="l"/>
                <a:tab pos="2308225" algn="l"/>
                <a:tab pos="2757488" algn="l"/>
                <a:tab pos="3206750" algn="l"/>
                <a:tab pos="3656013" algn="l"/>
                <a:tab pos="4105275" algn="l"/>
                <a:tab pos="4554538" algn="l"/>
                <a:tab pos="5003800" algn="l"/>
                <a:tab pos="5453063" algn="l"/>
                <a:tab pos="5902325" algn="l"/>
                <a:tab pos="6351588" algn="l"/>
                <a:tab pos="6800850" algn="l"/>
                <a:tab pos="7250113" algn="l"/>
                <a:tab pos="7699375" algn="l"/>
                <a:tab pos="8148638" algn="l"/>
                <a:tab pos="8597900" algn="l"/>
                <a:tab pos="9047163" algn="l"/>
                <a:tab pos="9496425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nl-NL" altLang="nl-BE" sz="3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Tx/>
            </a:pPr>
            <a:endParaRPr lang="nl-NL" altLang="nl-BE" sz="3200" dirty="0">
              <a:solidFill>
                <a:srgbClr val="000000"/>
              </a:solidFill>
            </a:endParaRPr>
          </a:p>
          <a:p>
            <a:pPr marL="400050" lvl="1" indent="0" eaLnBrk="1" hangingPunct="1">
              <a:lnSpc>
                <a:spcPct val="90000"/>
              </a:lnSpc>
              <a:spcBef>
                <a:spcPts val="600"/>
              </a:spcBef>
              <a:buClr>
                <a:srgbClr val="C0504D"/>
              </a:buClr>
            </a:pPr>
            <a:r>
              <a:rPr lang="nl-NL" altLang="nl-BE" sz="2800" dirty="0">
                <a:solidFill>
                  <a:srgbClr val="000000"/>
                </a:solidFill>
              </a:rPr>
              <a:t>Eisenbepaling en structurering parallel</a:t>
            </a:r>
          </a:p>
          <a:p>
            <a:pPr lvl="2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2400" dirty="0">
                <a:solidFill>
                  <a:srgbClr val="000000"/>
                </a:solidFill>
              </a:rPr>
              <a:t>Daardoor eerst algemene gegevensstroomschema’s en dan gedetailleerder.</a:t>
            </a:r>
          </a:p>
          <a:p>
            <a:pPr lvl="2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nl-NL" altLang="nl-BE" sz="24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nl-NL" altLang="nl-BE" sz="28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nl-NL" altLang="nl-BE" sz="28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endParaRPr lang="nl-NL" altLang="nl-BE" sz="2800" dirty="0">
              <a:solidFill>
                <a:srgbClr val="000000"/>
              </a:solidFill>
            </a:endParaRPr>
          </a:p>
          <a:p>
            <a:pPr marL="400050" lvl="1" indent="0" eaLnBrk="1" hangingPunct="1">
              <a:lnSpc>
                <a:spcPct val="90000"/>
              </a:lnSpc>
              <a:spcBef>
                <a:spcPts val="600"/>
              </a:spcBef>
              <a:buClr>
                <a:srgbClr val="C0504D"/>
              </a:buClr>
            </a:pPr>
            <a:r>
              <a:rPr lang="nl-NL" altLang="nl-BE" sz="2800" dirty="0" err="1">
                <a:solidFill>
                  <a:srgbClr val="000000"/>
                </a:solidFill>
              </a:rPr>
              <a:t>DFD’s</a:t>
            </a:r>
            <a:r>
              <a:rPr lang="nl-NL" altLang="nl-BE" sz="2800" dirty="0">
                <a:solidFill>
                  <a:srgbClr val="000000"/>
                </a:solidFill>
              </a:rPr>
              <a:t> tonen belangrijke concepten over </a:t>
            </a:r>
          </a:p>
          <a:p>
            <a:pPr lvl="2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2400" dirty="0">
                <a:solidFill>
                  <a:srgbClr val="000000"/>
                </a:solidFill>
              </a:rPr>
              <a:t>Verplaatsing van gegevens tussen handmatige en geautomatiseerde stappen</a:t>
            </a:r>
          </a:p>
          <a:p>
            <a:pPr lvl="2" algn="just" eaLnBrk="1" hangingPunct="1">
              <a:lnSpc>
                <a:spcPct val="90000"/>
              </a:lnSpc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2400" dirty="0">
                <a:solidFill>
                  <a:srgbClr val="000000"/>
                </a:solidFill>
              </a:rPr>
              <a:t>Werkstroom in een organisatie</a:t>
            </a:r>
          </a:p>
        </p:txBody>
      </p:sp>
      <p:sp>
        <p:nvSpPr>
          <p:cNvPr id="154627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BDEF88E-052D-4D26-BAC4-912FDDB15ADD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8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470878-2D14-CD49-831A-033BBDAFC3A5}"/>
              </a:ext>
            </a:extLst>
          </p:cNvPr>
          <p:cNvGrpSpPr/>
          <p:nvPr/>
        </p:nvGrpSpPr>
        <p:grpSpPr>
          <a:xfrm>
            <a:off x="1985265" y="2785291"/>
            <a:ext cx="8221470" cy="1143392"/>
            <a:chOff x="288325" y="2800849"/>
            <a:chExt cx="8221470" cy="1143392"/>
          </a:xfrm>
        </p:grpSpPr>
        <p:sp>
          <p:nvSpPr>
            <p:cNvPr id="2" name="Rechthoek 1"/>
            <p:cNvSpPr/>
            <p:nvPr/>
          </p:nvSpPr>
          <p:spPr bwMode="auto">
            <a:xfrm>
              <a:off x="288325" y="3104725"/>
              <a:ext cx="432048" cy="410344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3" name="Ovaal 2"/>
            <p:cNvSpPr/>
            <p:nvPr/>
          </p:nvSpPr>
          <p:spPr bwMode="auto">
            <a:xfrm>
              <a:off x="1008405" y="3083021"/>
              <a:ext cx="432048" cy="43204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7" name="Rechthoek 6"/>
            <p:cNvSpPr/>
            <p:nvPr/>
          </p:nvSpPr>
          <p:spPr bwMode="auto">
            <a:xfrm>
              <a:off x="1728485" y="3104725"/>
              <a:ext cx="432048" cy="410344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cxnSp>
          <p:nvCxnSpPr>
            <p:cNvPr id="5" name="Rechte verbindingslijn met pijl 4"/>
            <p:cNvCxnSpPr>
              <a:stCxn id="2" idx="3"/>
            </p:cNvCxnSpPr>
            <p:nvPr/>
          </p:nvCxnSpPr>
          <p:spPr bwMode="auto">
            <a:xfrm>
              <a:off x="720373" y="3309897"/>
              <a:ext cx="28803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Rechte verbindingslijn met pijl 10"/>
            <p:cNvCxnSpPr/>
            <p:nvPr/>
          </p:nvCxnSpPr>
          <p:spPr bwMode="auto">
            <a:xfrm>
              <a:off x="1440453" y="3309897"/>
              <a:ext cx="28803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Rechthoek 11"/>
            <p:cNvSpPr/>
            <p:nvPr/>
          </p:nvSpPr>
          <p:spPr bwMode="auto">
            <a:xfrm>
              <a:off x="3180761" y="3047256"/>
              <a:ext cx="432048" cy="410344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13" name="Ovaal 12"/>
            <p:cNvSpPr/>
            <p:nvPr/>
          </p:nvSpPr>
          <p:spPr bwMode="auto">
            <a:xfrm>
              <a:off x="4033313" y="2800849"/>
              <a:ext cx="432048" cy="43204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14" name="Rechthoek 13"/>
            <p:cNvSpPr/>
            <p:nvPr/>
          </p:nvSpPr>
          <p:spPr bwMode="auto">
            <a:xfrm>
              <a:off x="4885866" y="3047256"/>
              <a:ext cx="432048" cy="410344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cxnSp>
          <p:nvCxnSpPr>
            <p:cNvPr id="15" name="Rechte verbindingslijn met pijl 14"/>
            <p:cNvCxnSpPr>
              <a:stCxn id="12" idx="3"/>
              <a:endCxn id="13" idx="2"/>
            </p:cNvCxnSpPr>
            <p:nvPr/>
          </p:nvCxnSpPr>
          <p:spPr bwMode="auto">
            <a:xfrm flipV="1">
              <a:off x="3612809" y="3016873"/>
              <a:ext cx="420504" cy="235555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Rechte verbindingslijn met pijl 15"/>
            <p:cNvCxnSpPr>
              <a:stCxn id="18" idx="7"/>
            </p:cNvCxnSpPr>
            <p:nvPr/>
          </p:nvCxnSpPr>
          <p:spPr bwMode="auto">
            <a:xfrm flipV="1">
              <a:off x="4389411" y="3252428"/>
              <a:ext cx="496455" cy="259765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Ovaal 17"/>
            <p:cNvSpPr/>
            <p:nvPr/>
          </p:nvSpPr>
          <p:spPr bwMode="auto">
            <a:xfrm>
              <a:off x="4020635" y="3448921"/>
              <a:ext cx="432048" cy="43204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cxnSp>
          <p:nvCxnSpPr>
            <p:cNvPr id="20" name="Rechte verbindingslijn met pijl 19"/>
            <p:cNvCxnSpPr>
              <a:stCxn id="13" idx="4"/>
              <a:endCxn id="18" idx="0"/>
            </p:cNvCxnSpPr>
            <p:nvPr/>
          </p:nvCxnSpPr>
          <p:spPr bwMode="auto">
            <a:xfrm flipH="1">
              <a:off x="4236659" y="3232897"/>
              <a:ext cx="12678" cy="2160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Rechthoek 22"/>
            <p:cNvSpPr/>
            <p:nvPr/>
          </p:nvSpPr>
          <p:spPr bwMode="auto">
            <a:xfrm>
              <a:off x="6445820" y="3083021"/>
              <a:ext cx="432048" cy="410344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24" name="Ovaal 23"/>
            <p:cNvSpPr/>
            <p:nvPr/>
          </p:nvSpPr>
          <p:spPr bwMode="auto">
            <a:xfrm>
              <a:off x="7298372" y="2836614"/>
              <a:ext cx="432048" cy="43204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25" name="Rechthoek 24"/>
            <p:cNvSpPr/>
            <p:nvPr/>
          </p:nvSpPr>
          <p:spPr bwMode="auto">
            <a:xfrm>
              <a:off x="8077747" y="2940027"/>
              <a:ext cx="432048" cy="410344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cxnSp>
          <p:nvCxnSpPr>
            <p:cNvPr id="26" name="Rechte verbindingslijn met pijl 25"/>
            <p:cNvCxnSpPr>
              <a:stCxn id="23" idx="3"/>
              <a:endCxn id="24" idx="2"/>
            </p:cNvCxnSpPr>
            <p:nvPr/>
          </p:nvCxnSpPr>
          <p:spPr bwMode="auto">
            <a:xfrm flipV="1">
              <a:off x="6877868" y="3052638"/>
              <a:ext cx="420504" cy="235555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Rechte verbindingslijn met pijl 26"/>
            <p:cNvCxnSpPr>
              <a:endCxn id="31" idx="2"/>
            </p:cNvCxnSpPr>
            <p:nvPr/>
          </p:nvCxnSpPr>
          <p:spPr bwMode="auto">
            <a:xfrm>
              <a:off x="7461334" y="3706232"/>
              <a:ext cx="616413" cy="21985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Rechte verbindingslijn met pijl 27"/>
            <p:cNvCxnSpPr>
              <a:stCxn id="24" idx="4"/>
            </p:cNvCxnSpPr>
            <p:nvPr/>
          </p:nvCxnSpPr>
          <p:spPr bwMode="auto">
            <a:xfrm flipH="1">
              <a:off x="7501718" y="3268662"/>
              <a:ext cx="12678" cy="2160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Ovaal 28"/>
            <p:cNvSpPr/>
            <p:nvPr/>
          </p:nvSpPr>
          <p:spPr bwMode="auto">
            <a:xfrm>
              <a:off x="7272911" y="3477041"/>
              <a:ext cx="432048" cy="43204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31" name="Ovaal 30"/>
            <p:cNvSpPr/>
            <p:nvPr/>
          </p:nvSpPr>
          <p:spPr bwMode="auto">
            <a:xfrm>
              <a:off x="8077747" y="3512193"/>
              <a:ext cx="432048" cy="43204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cxnSp>
          <p:nvCxnSpPr>
            <p:cNvPr id="32" name="Rechte verbindingslijn met pijl 31"/>
            <p:cNvCxnSpPr>
              <a:stCxn id="31" idx="0"/>
              <a:endCxn id="25" idx="2"/>
            </p:cNvCxnSpPr>
            <p:nvPr/>
          </p:nvCxnSpPr>
          <p:spPr bwMode="auto">
            <a:xfrm flipV="1">
              <a:off x="8293771" y="3350371"/>
              <a:ext cx="0" cy="161822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Pijl-rechts 36"/>
            <p:cNvSpPr/>
            <p:nvPr/>
          </p:nvSpPr>
          <p:spPr bwMode="auto">
            <a:xfrm>
              <a:off x="2448565" y="3104725"/>
              <a:ext cx="465848" cy="540299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41" name="Pijl-rechts 40"/>
            <p:cNvSpPr/>
            <p:nvPr/>
          </p:nvSpPr>
          <p:spPr bwMode="auto">
            <a:xfrm>
              <a:off x="5632645" y="2954782"/>
              <a:ext cx="465848" cy="540299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91421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ext Box 1"/>
          <p:cNvSpPr txBox="1">
            <a:spLocks noChangeArrowheads="1"/>
          </p:cNvSpPr>
          <p:nvPr/>
        </p:nvSpPr>
        <p:spPr bwMode="auto">
          <a:xfrm>
            <a:off x="214312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Procesmodellering met DFD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C7F34A9-5567-C84B-B57D-83CCF2CE3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833375"/>
              </p:ext>
            </p:extLst>
          </p:nvPr>
        </p:nvGraphicFramePr>
        <p:xfrm>
          <a:off x="1524001" y="908720"/>
          <a:ext cx="8934450" cy="5322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5651" name="Text Box 3"/>
          <p:cNvSpPr txBox="1">
            <a:spLocks noChangeArrowheads="1"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A1751DD3-85C7-44CE-9C01-92AD31BD4083}" type="slidenum">
              <a:rPr lang="nl-NL" altLang="nl-BE" sz="11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9</a:t>
            </a:fld>
            <a:endParaRPr lang="nl-NL" altLang="nl-BE" sz="1100">
              <a:solidFill>
                <a:srgbClr val="000000"/>
              </a:solidFill>
            </a:endParaRP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871663"/>
            <a:ext cx="7272338" cy="4833937"/>
          </a:xfrm>
          <a:prstGeom prst="rect">
            <a:avLst/>
          </a:prstGeom>
          <a:noFill/>
          <a:ln w="9525" cap="flat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659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1486</Words>
  <Application>Microsoft Macintosh PowerPoint</Application>
  <PresentationFormat>Widescreen</PresentationFormat>
  <Paragraphs>531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Algerian</vt:lpstr>
      <vt:lpstr>Arial</vt:lpstr>
      <vt:lpstr>Calibri</vt:lpstr>
      <vt:lpstr>Century Gothic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Software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analyse </dc:title>
  <dc:creator>Van Eyken Koen</dc:creator>
  <cp:lastModifiedBy>Van Eyken Koen</cp:lastModifiedBy>
  <cp:revision>2</cp:revision>
  <dcterms:created xsi:type="dcterms:W3CDTF">2020-06-12T09:04:56Z</dcterms:created>
  <dcterms:modified xsi:type="dcterms:W3CDTF">2021-04-26T05:42:37Z</dcterms:modified>
</cp:coreProperties>
</file>